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6"/>
  </p:notesMasterIdLst>
  <p:sldIdLst>
    <p:sldId id="256" r:id="rId2"/>
    <p:sldId id="258" r:id="rId3"/>
    <p:sldId id="259" r:id="rId4"/>
    <p:sldId id="261" r:id="rId5"/>
    <p:sldId id="257" r:id="rId6"/>
    <p:sldId id="302" r:id="rId7"/>
    <p:sldId id="303" r:id="rId8"/>
    <p:sldId id="304" r:id="rId9"/>
    <p:sldId id="262" r:id="rId10"/>
    <p:sldId id="300" r:id="rId11"/>
    <p:sldId id="301" r:id="rId12"/>
    <p:sldId id="276" r:id="rId13"/>
    <p:sldId id="263" r:id="rId14"/>
    <p:sldId id="260" r:id="rId15"/>
  </p:sldIdLst>
  <p:sldSz cx="9144000" cy="5143500" type="screen16x9"/>
  <p:notesSz cx="6858000" cy="9144000"/>
  <p:embeddedFontLst>
    <p:embeddedFont>
      <p:font typeface="Poppins Black" panose="020B0604020202020204" charset="0"/>
      <p:bold r:id="rId17"/>
      <p:boldItalic r:id="rId18"/>
    </p:embeddedFont>
    <p:embeddedFont>
      <p:font typeface="Palanquin Dark" panose="020B0604020202020204" charset="0"/>
      <p:regular r:id="rId19"/>
      <p:bold r:id="rId20"/>
    </p:embeddedFont>
    <p:embeddedFont>
      <p:font typeface="Poppins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404CC1-22E7-420E-913F-4494B252D8EC}">
  <a:tblStyle styleId="{47404CC1-22E7-420E-913F-4494B252D8E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18" autoAdjust="0"/>
    <p:restoredTop sz="94660"/>
  </p:normalViewPr>
  <p:slideViewPr>
    <p:cSldViewPr snapToGrid="0">
      <p:cViewPr varScale="1">
        <p:scale>
          <a:sx n="90" d="100"/>
          <a:sy n="90" d="100"/>
        </p:scale>
        <p:origin x="77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877b642fd3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877b642fd3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4b3b7ab8f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4b3b7ab8f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8794a74c9d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8794a74c9d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877b642fd3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877b642fd3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9805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877b642fd3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877b642fd3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a4b3b7ab8f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a4b3b7ab8f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877498f77e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877498f77e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22895"/>
            <a:ext cx="3852000" cy="20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032950"/>
            <a:ext cx="2962200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829809" y="-197483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7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body" idx="1"/>
          </p:nvPr>
        </p:nvSpPr>
        <p:spPr>
          <a:xfrm>
            <a:off x="720000" y="2075500"/>
            <a:ext cx="5250900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43" name="Google Shape;143;p22"/>
          <p:cNvSpPr/>
          <p:nvPr/>
        </p:nvSpPr>
        <p:spPr>
          <a:xfrm rot="-3678890" flipH="1">
            <a:off x="6399760" y="2305526"/>
            <a:ext cx="4402922" cy="323432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1398703">
            <a:off x="1587171" y="641380"/>
            <a:ext cx="5337561" cy="377164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552700" y="2131350"/>
            <a:ext cx="42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552700" y="1383425"/>
            <a:ext cx="923400" cy="6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552700" y="2957291"/>
            <a:ext cx="29358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11700"/>
            <a:ext cx="7901400" cy="3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7847591" y="-168908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1417986" y="2995275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14179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5399486" y="2995275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53994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7847591" y="-168908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55183" y="-402025"/>
            <a:ext cx="7001967" cy="514355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ubTitle" idx="1"/>
          </p:nvPr>
        </p:nvSpPr>
        <p:spPr>
          <a:xfrm>
            <a:off x="1508700" y="2466428"/>
            <a:ext cx="38661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508700" y="1668250"/>
            <a:ext cx="38661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 hasCustomPrompt="1"/>
          </p:nvPr>
        </p:nvSpPr>
        <p:spPr>
          <a:xfrm>
            <a:off x="869627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723900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2"/>
          </p:nvPr>
        </p:nvSpPr>
        <p:spPr>
          <a:xfrm>
            <a:off x="723900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3" hasCustomPrompt="1"/>
          </p:nvPr>
        </p:nvSpPr>
        <p:spPr>
          <a:xfrm>
            <a:off x="3616601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4"/>
          </p:nvPr>
        </p:nvSpPr>
        <p:spPr>
          <a:xfrm>
            <a:off x="3470874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5"/>
          </p:nvPr>
        </p:nvSpPr>
        <p:spPr>
          <a:xfrm>
            <a:off x="3470875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6" hasCustomPrompt="1"/>
          </p:nvPr>
        </p:nvSpPr>
        <p:spPr>
          <a:xfrm>
            <a:off x="6363576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7"/>
          </p:nvPr>
        </p:nvSpPr>
        <p:spPr>
          <a:xfrm>
            <a:off x="6217849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8"/>
          </p:nvPr>
        </p:nvSpPr>
        <p:spPr>
          <a:xfrm>
            <a:off x="6217850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/>
          <p:nvPr/>
        </p:nvSpPr>
        <p:spPr>
          <a:xfrm rot="-7205113">
            <a:off x="7466444" y="-1156119"/>
            <a:ext cx="4039941" cy="2967686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/>
          <p:nvPr/>
        </p:nvSpPr>
        <p:spPr>
          <a:xfrm rot="5779024">
            <a:off x="6674180" y="-1814790"/>
            <a:ext cx="4039660" cy="296748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/>
          <p:nvPr/>
        </p:nvSpPr>
        <p:spPr>
          <a:xfrm rot="4073489">
            <a:off x="-2214151" y="3333524"/>
            <a:ext cx="4039961" cy="296770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 hasCustomPrompt="1"/>
          </p:nvPr>
        </p:nvSpPr>
        <p:spPr>
          <a:xfrm>
            <a:off x="764102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1"/>
          </p:nvPr>
        </p:nvSpPr>
        <p:spPr>
          <a:xfrm>
            <a:off x="1759875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ubTitle" idx="2"/>
          </p:nvPr>
        </p:nvSpPr>
        <p:spPr>
          <a:xfrm>
            <a:off x="1759875" y="218544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title" idx="3" hasCustomPrompt="1"/>
          </p:nvPr>
        </p:nvSpPr>
        <p:spPr>
          <a:xfrm>
            <a:off x="764102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1"/>
          <p:cNvSpPr txBox="1">
            <a:spLocks noGrp="1"/>
          </p:cNvSpPr>
          <p:nvPr>
            <p:ph type="subTitle" idx="4"/>
          </p:nvPr>
        </p:nvSpPr>
        <p:spPr>
          <a:xfrm>
            <a:off x="1759875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subTitle" idx="5"/>
          </p:nvPr>
        </p:nvSpPr>
        <p:spPr>
          <a:xfrm>
            <a:off x="1759875" y="356500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title" idx="6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31" name="Google Shape;131;p21"/>
          <p:cNvSpPr/>
          <p:nvPr/>
        </p:nvSpPr>
        <p:spPr>
          <a:xfrm rot="-9542052">
            <a:off x="7466404" y="-1156051"/>
            <a:ext cx="4039911" cy="296766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1"/>
          <p:cNvSpPr/>
          <p:nvPr/>
        </p:nvSpPr>
        <p:spPr>
          <a:xfrm rot="3055103">
            <a:off x="-1997717" y="3749245"/>
            <a:ext cx="4039950" cy="2967693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title" idx="7" hasCustomPrompt="1"/>
          </p:nvPr>
        </p:nvSpPr>
        <p:spPr>
          <a:xfrm>
            <a:off x="4746900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1"/>
          <p:cNvSpPr txBox="1">
            <a:spLocks noGrp="1"/>
          </p:cNvSpPr>
          <p:nvPr>
            <p:ph type="subTitle" idx="8"/>
          </p:nvPr>
        </p:nvSpPr>
        <p:spPr>
          <a:xfrm>
            <a:off x="5742673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subTitle" idx="9"/>
          </p:nvPr>
        </p:nvSpPr>
        <p:spPr>
          <a:xfrm>
            <a:off x="5742673" y="218544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title" idx="13" hasCustomPrompt="1"/>
          </p:nvPr>
        </p:nvSpPr>
        <p:spPr>
          <a:xfrm>
            <a:off x="4746900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14"/>
          </p:nvPr>
        </p:nvSpPr>
        <p:spPr>
          <a:xfrm>
            <a:off x="5742673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15"/>
          </p:nvPr>
        </p:nvSpPr>
        <p:spPr>
          <a:xfrm>
            <a:off x="5742673" y="356500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8" r:id="rId6"/>
    <p:sldLayoutId id="2147483659" r:id="rId7"/>
    <p:sldLayoutId id="2147483662" r:id="rId8"/>
    <p:sldLayoutId id="2147483667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/>
          <p:nvPr/>
        </p:nvSpPr>
        <p:spPr>
          <a:xfrm>
            <a:off x="12812293" y="872774"/>
            <a:ext cx="144983" cy="272315"/>
          </a:xfrm>
          <a:custGeom>
            <a:avLst/>
            <a:gdLst/>
            <a:ahLst/>
            <a:cxnLst/>
            <a:rect l="l" t="t" r="r" b="b"/>
            <a:pathLst>
              <a:path w="739" h="1388" extrusionOk="0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6"/>
          <p:cNvSpPr/>
          <p:nvPr/>
        </p:nvSpPr>
        <p:spPr>
          <a:xfrm>
            <a:off x="12634741" y="984406"/>
            <a:ext cx="165975" cy="226210"/>
          </a:xfrm>
          <a:custGeom>
            <a:avLst/>
            <a:gdLst/>
            <a:ahLst/>
            <a:cxnLst/>
            <a:rect l="l" t="t" r="r" b="b"/>
            <a:pathLst>
              <a:path w="846" h="1153" extrusionOk="0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6"/>
          <p:cNvSpPr/>
          <p:nvPr/>
        </p:nvSpPr>
        <p:spPr>
          <a:xfrm>
            <a:off x="12359096" y="2644566"/>
            <a:ext cx="116928" cy="53953"/>
          </a:xfrm>
          <a:custGeom>
            <a:avLst/>
            <a:gdLst/>
            <a:ahLst/>
            <a:cxnLst/>
            <a:rect l="l" t="t" r="r" b="b"/>
            <a:pathLst>
              <a:path w="596" h="275" fill="none" extrusionOk="0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w="4475" cap="rnd" cmpd="sng">
            <a:solidFill>
              <a:srgbClr val="2AB5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26"/>
          <p:cNvGrpSpPr/>
          <p:nvPr/>
        </p:nvGrpSpPr>
        <p:grpSpPr>
          <a:xfrm>
            <a:off x="4337326" y="548784"/>
            <a:ext cx="4525589" cy="3878173"/>
            <a:chOff x="3980038" y="370267"/>
            <a:chExt cx="4797106" cy="4110846"/>
          </a:xfrm>
        </p:grpSpPr>
        <p:sp>
          <p:nvSpPr>
            <p:cNvPr id="169" name="Google Shape;169;p26"/>
            <p:cNvSpPr/>
            <p:nvPr/>
          </p:nvSpPr>
          <p:spPr>
            <a:xfrm rot="2240827">
              <a:off x="3980038" y="370267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4205557" y="4214169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" name="Google Shape;222;p26"/>
          <p:cNvSpPr/>
          <p:nvPr/>
        </p:nvSpPr>
        <p:spPr>
          <a:xfrm>
            <a:off x="720000" y="1897395"/>
            <a:ext cx="28311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6"/>
          <p:cNvSpPr txBox="1">
            <a:spLocks noGrp="1"/>
          </p:cNvSpPr>
          <p:nvPr>
            <p:ph type="ctrTitle"/>
          </p:nvPr>
        </p:nvSpPr>
        <p:spPr>
          <a:xfrm>
            <a:off x="719999" y="995682"/>
            <a:ext cx="3911895" cy="20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0" dirty="0" smtClean="0">
                <a:latin typeface="Poppins Black"/>
                <a:ea typeface="Poppins Black"/>
                <a:cs typeface="Poppins Black"/>
                <a:sym typeface="Poppins Black"/>
              </a:rPr>
              <a:t>Robot Démineur</a:t>
            </a:r>
            <a:endParaRPr sz="5000" b="0" dirty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24" name="Google Shape;224;p26"/>
          <p:cNvSpPr txBox="1">
            <a:spLocks noGrp="1"/>
          </p:cNvSpPr>
          <p:nvPr>
            <p:ph type="subTitle" idx="1"/>
          </p:nvPr>
        </p:nvSpPr>
        <p:spPr>
          <a:xfrm>
            <a:off x="781919" y="3230346"/>
            <a:ext cx="2962200" cy="1539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Réalisé par 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latin typeface="Poppins"/>
                <a:ea typeface="Poppins"/>
                <a:cs typeface="Poppins"/>
                <a:sym typeface="Poppins"/>
              </a:rPr>
              <a:t>Henchir Elaa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dirty="0" smtClean="0">
                <a:latin typeface="Poppins"/>
                <a:ea typeface="Poppins"/>
                <a:cs typeface="Poppins"/>
                <a:sym typeface="Poppins"/>
              </a:rPr>
              <a:t>Trifi Bechir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Mnasri Yassine</a:t>
            </a:r>
            <a:endParaRPr sz="1600" dirty="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961" y="1131815"/>
            <a:ext cx="3025502" cy="3025502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190847" y="3230346"/>
            <a:ext cx="210524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1190847" y="4462148"/>
            <a:ext cx="2105246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418;p32"/>
          <p:cNvSpPr txBox="1">
            <a:spLocks/>
          </p:cNvSpPr>
          <p:nvPr/>
        </p:nvSpPr>
        <p:spPr>
          <a:xfrm>
            <a:off x="625288" y="1099346"/>
            <a:ext cx="2385600" cy="467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pPr marL="0" indent="0"/>
            <a:r>
              <a:rPr lang="fr-FR" sz="2400" dirty="0" smtClean="0">
                <a:solidFill>
                  <a:schemeClr val="accent2">
                    <a:lumMod val="50000"/>
                  </a:schemeClr>
                </a:solidFill>
              </a:rPr>
              <a:t>Bloc 2</a:t>
            </a:r>
            <a:endParaRPr lang="fr-FR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8" name="Google Shape;419;p32"/>
          <p:cNvSpPr txBox="1">
            <a:spLocks/>
          </p:cNvSpPr>
          <p:nvPr/>
        </p:nvSpPr>
        <p:spPr>
          <a:xfrm>
            <a:off x="552735" y="1816895"/>
            <a:ext cx="2530707" cy="2827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2400" dirty="0" smtClean="0"/>
              <a:t>Ce bloc représente l’avancement du robot selon un axe bien détérminé. </a:t>
            </a:r>
            <a:endParaRPr lang="en-US" sz="2400" dirty="0"/>
          </a:p>
        </p:txBody>
      </p:sp>
      <p:sp>
        <p:nvSpPr>
          <p:cNvPr id="39" name="Google Shape;294;p30"/>
          <p:cNvSpPr/>
          <p:nvPr/>
        </p:nvSpPr>
        <p:spPr>
          <a:xfrm>
            <a:off x="3753293" y="4644225"/>
            <a:ext cx="5351337" cy="263168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3442" y="1785583"/>
            <a:ext cx="5959220" cy="285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15633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5 7.40741E-7 L 0.45122 -0.0003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86" y="-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418;p32"/>
          <p:cNvSpPr txBox="1">
            <a:spLocks/>
          </p:cNvSpPr>
          <p:nvPr/>
        </p:nvSpPr>
        <p:spPr>
          <a:xfrm>
            <a:off x="543120" y="1118596"/>
            <a:ext cx="2385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pPr marL="0" indent="0"/>
            <a:r>
              <a:rPr lang="fr-FR" sz="2400" dirty="0" smtClean="0">
                <a:solidFill>
                  <a:schemeClr val="accent2">
                    <a:lumMod val="50000"/>
                  </a:schemeClr>
                </a:solidFill>
              </a:rPr>
              <a:t>Bloc 3</a:t>
            </a:r>
            <a:endParaRPr lang="fr-FR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8" name="Google Shape;419;p32"/>
          <p:cNvSpPr txBox="1">
            <a:spLocks/>
          </p:cNvSpPr>
          <p:nvPr/>
        </p:nvSpPr>
        <p:spPr>
          <a:xfrm>
            <a:off x="356500" y="1809654"/>
            <a:ext cx="3003387" cy="3499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1800" dirty="0" smtClean="0"/>
              <a:t>Grace à ce bloc on va connaitre la condition de rupture. Si la sortie du bloc 2 est égale à 0, on peut conclure que la surface du cylindre est superieure à 10000 pixels, alors le robot </a:t>
            </a:r>
            <a:r>
              <a:rPr lang="en-US" sz="1800" u="sng" dirty="0" smtClean="0"/>
              <a:t>n’avance plus</a:t>
            </a:r>
            <a:r>
              <a:rPr lang="en-US" sz="1800" dirty="0" smtClean="0"/>
              <a:t>. Sinon, le robot va continuer à avancer. </a:t>
            </a:r>
            <a:endParaRPr lang="en-US" sz="1800" dirty="0"/>
          </a:p>
        </p:txBody>
      </p:sp>
      <p:sp>
        <p:nvSpPr>
          <p:cNvPr id="6" name="Google Shape;294;p30"/>
          <p:cNvSpPr/>
          <p:nvPr/>
        </p:nvSpPr>
        <p:spPr>
          <a:xfrm>
            <a:off x="3359887" y="4708441"/>
            <a:ext cx="5435379" cy="263168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340" y="1955569"/>
            <a:ext cx="5548959" cy="275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1261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3.7037E-6 L 0.47934 0.00525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958" y="2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4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III. Calendrier du projet </a:t>
            </a:r>
            <a:endParaRPr dirty="0"/>
          </a:p>
        </p:txBody>
      </p:sp>
      <p:cxnSp>
        <p:nvCxnSpPr>
          <p:cNvPr id="974" name="Google Shape;974;p46"/>
          <p:cNvCxnSpPr/>
          <p:nvPr/>
        </p:nvCxnSpPr>
        <p:spPr>
          <a:xfrm>
            <a:off x="732000" y="3298125"/>
            <a:ext cx="7692000" cy="0"/>
          </a:xfrm>
          <a:prstGeom prst="straightConnector1">
            <a:avLst/>
          </a:prstGeom>
          <a:noFill/>
          <a:ln w="9525" cap="rnd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975" name="Google Shape;975;p46"/>
          <p:cNvSpPr/>
          <p:nvPr/>
        </p:nvSpPr>
        <p:spPr>
          <a:xfrm>
            <a:off x="832295" y="2811075"/>
            <a:ext cx="974100" cy="974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46"/>
          <p:cNvSpPr/>
          <p:nvPr/>
        </p:nvSpPr>
        <p:spPr>
          <a:xfrm>
            <a:off x="2664258" y="2811075"/>
            <a:ext cx="974100" cy="974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46"/>
          <p:cNvSpPr/>
          <p:nvPr/>
        </p:nvSpPr>
        <p:spPr>
          <a:xfrm>
            <a:off x="4496221" y="2811075"/>
            <a:ext cx="974100" cy="974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46"/>
          <p:cNvSpPr/>
          <p:nvPr/>
        </p:nvSpPr>
        <p:spPr>
          <a:xfrm>
            <a:off x="6328185" y="2811075"/>
            <a:ext cx="974100" cy="9741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46"/>
          <p:cNvSpPr txBox="1">
            <a:spLocks noGrp="1"/>
          </p:cNvSpPr>
          <p:nvPr>
            <p:ph type="subTitle" idx="4294967295"/>
          </p:nvPr>
        </p:nvSpPr>
        <p:spPr>
          <a:xfrm>
            <a:off x="2565375" y="4167348"/>
            <a:ext cx="1930846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 smtClean="0"/>
              <a:t>Réaliser 1ére partie du rapport</a:t>
            </a:r>
            <a:endParaRPr sz="1400" dirty="0"/>
          </a:p>
        </p:txBody>
      </p:sp>
      <p:sp>
        <p:nvSpPr>
          <p:cNvPr id="980" name="Google Shape;980;p46"/>
          <p:cNvSpPr txBox="1">
            <a:spLocks noGrp="1"/>
          </p:cNvSpPr>
          <p:nvPr>
            <p:ph type="subTitle" idx="4294967295"/>
          </p:nvPr>
        </p:nvSpPr>
        <p:spPr>
          <a:xfrm>
            <a:off x="2565375" y="3815823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>
                <a:latin typeface="Poppins Black"/>
                <a:ea typeface="Poppins Black"/>
                <a:cs typeface="Poppins Black"/>
                <a:sym typeface="Poppins Black"/>
              </a:rPr>
              <a:t>Semaine 2</a:t>
            </a:r>
            <a:endParaRPr dirty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981" name="Google Shape;981;p46"/>
          <p:cNvSpPr txBox="1">
            <a:spLocks noGrp="1"/>
          </p:cNvSpPr>
          <p:nvPr>
            <p:ph type="subTitle" idx="4294967295"/>
          </p:nvPr>
        </p:nvSpPr>
        <p:spPr>
          <a:xfrm>
            <a:off x="560443" y="1526590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>
                <a:latin typeface="Poppins Black"/>
                <a:ea typeface="Poppins Black"/>
                <a:cs typeface="Poppins Black"/>
                <a:sym typeface="Poppins Black"/>
              </a:rPr>
              <a:t>Semaine 1</a:t>
            </a:r>
            <a:endParaRPr dirty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982" name="Google Shape;982;p46"/>
          <p:cNvSpPr txBox="1">
            <a:spLocks noGrp="1"/>
          </p:cNvSpPr>
          <p:nvPr>
            <p:ph type="subTitle" idx="4294967295"/>
          </p:nvPr>
        </p:nvSpPr>
        <p:spPr>
          <a:xfrm>
            <a:off x="548209" y="1917052"/>
            <a:ext cx="2017166" cy="8060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 smtClean="0"/>
              <a:t>Programmer le robot et tester son fonctionnement</a:t>
            </a:r>
            <a:endParaRPr sz="1400" dirty="0"/>
          </a:p>
        </p:txBody>
      </p:sp>
      <p:sp>
        <p:nvSpPr>
          <p:cNvPr id="983" name="Google Shape;983;p46"/>
          <p:cNvSpPr txBox="1">
            <a:spLocks noGrp="1"/>
          </p:cNvSpPr>
          <p:nvPr>
            <p:ph type="subTitle" idx="4294967295"/>
          </p:nvPr>
        </p:nvSpPr>
        <p:spPr>
          <a:xfrm>
            <a:off x="6229294" y="3815823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>
                <a:latin typeface="Poppins Black"/>
                <a:ea typeface="Poppins Black"/>
                <a:cs typeface="Poppins Black"/>
                <a:sym typeface="Poppins Black"/>
              </a:rPr>
              <a:t>Semaine 4 </a:t>
            </a:r>
            <a:endParaRPr dirty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984" name="Google Shape;984;p46"/>
          <p:cNvSpPr txBox="1">
            <a:spLocks noGrp="1"/>
          </p:cNvSpPr>
          <p:nvPr>
            <p:ph type="subTitle" idx="4294967295"/>
          </p:nvPr>
        </p:nvSpPr>
        <p:spPr>
          <a:xfrm>
            <a:off x="6229294" y="4214977"/>
            <a:ext cx="2205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 smtClean="0"/>
              <a:t>Faire la présentation </a:t>
            </a:r>
            <a:endParaRPr sz="1400" dirty="0"/>
          </a:p>
        </p:txBody>
      </p:sp>
      <p:sp>
        <p:nvSpPr>
          <p:cNvPr id="985" name="Google Shape;985;p46"/>
          <p:cNvSpPr txBox="1">
            <a:spLocks noGrp="1"/>
          </p:cNvSpPr>
          <p:nvPr>
            <p:ph type="subTitle" idx="4294967295"/>
          </p:nvPr>
        </p:nvSpPr>
        <p:spPr>
          <a:xfrm>
            <a:off x="4158411" y="1545652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>
                <a:latin typeface="Poppins Black"/>
                <a:ea typeface="Poppins Black"/>
                <a:cs typeface="Poppins Black"/>
                <a:sym typeface="Poppins Black"/>
              </a:rPr>
              <a:t>Semaine 3</a:t>
            </a:r>
            <a:endParaRPr dirty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986" name="Google Shape;986;p46"/>
          <p:cNvSpPr txBox="1">
            <a:spLocks noGrp="1"/>
          </p:cNvSpPr>
          <p:nvPr>
            <p:ph type="subTitle" idx="4294967295"/>
          </p:nvPr>
        </p:nvSpPr>
        <p:spPr>
          <a:xfrm>
            <a:off x="4158411" y="2013759"/>
            <a:ext cx="2169774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 smtClean="0"/>
              <a:t>Réalise 2éme partie du rapport</a:t>
            </a:r>
            <a:endParaRPr sz="1400" dirty="0"/>
          </a:p>
        </p:txBody>
      </p:sp>
      <p:grpSp>
        <p:nvGrpSpPr>
          <p:cNvPr id="997" name="Google Shape;997;p46"/>
          <p:cNvGrpSpPr/>
          <p:nvPr/>
        </p:nvGrpSpPr>
        <p:grpSpPr>
          <a:xfrm flipH="1">
            <a:off x="6575440" y="3117176"/>
            <a:ext cx="479589" cy="361451"/>
            <a:chOff x="4870671" y="2017200"/>
            <a:chExt cx="364180" cy="274471"/>
          </a:xfrm>
        </p:grpSpPr>
        <p:sp>
          <p:nvSpPr>
            <p:cNvPr id="998" name="Google Shape;998;p46"/>
            <p:cNvSpPr/>
            <p:nvPr/>
          </p:nvSpPr>
          <p:spPr>
            <a:xfrm>
              <a:off x="5143151" y="2097294"/>
              <a:ext cx="91700" cy="115044"/>
            </a:xfrm>
            <a:custGeom>
              <a:avLst/>
              <a:gdLst/>
              <a:ahLst/>
              <a:cxnLst/>
              <a:rect l="l" t="t" r="r" b="b"/>
              <a:pathLst>
                <a:path w="3500" h="4391" extrusionOk="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6"/>
            <p:cNvSpPr/>
            <p:nvPr/>
          </p:nvSpPr>
          <p:spPr>
            <a:xfrm>
              <a:off x="4870671" y="2017200"/>
              <a:ext cx="290584" cy="274471"/>
            </a:xfrm>
            <a:custGeom>
              <a:avLst/>
              <a:gdLst/>
              <a:ahLst/>
              <a:cxnLst/>
              <a:rect l="l" t="t" r="r" b="b"/>
              <a:pathLst>
                <a:path w="11091" h="10476" extrusionOk="0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6"/>
            <p:cNvSpPr/>
            <p:nvPr/>
          </p:nvSpPr>
          <p:spPr>
            <a:xfrm>
              <a:off x="4873946" y="2075024"/>
              <a:ext cx="73858" cy="159427"/>
            </a:xfrm>
            <a:custGeom>
              <a:avLst/>
              <a:gdLst/>
              <a:ahLst/>
              <a:cxnLst/>
              <a:rect l="l" t="t" r="r" b="b"/>
              <a:pathLst>
                <a:path w="2819" h="6085" extrusionOk="0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6"/>
            <p:cNvSpPr/>
            <p:nvPr/>
          </p:nvSpPr>
          <p:spPr>
            <a:xfrm>
              <a:off x="4904312" y="2074945"/>
              <a:ext cx="43492" cy="159244"/>
            </a:xfrm>
            <a:custGeom>
              <a:avLst/>
              <a:gdLst/>
              <a:ahLst/>
              <a:cxnLst/>
              <a:rect l="l" t="t" r="r" b="b"/>
              <a:pathLst>
                <a:path w="1660" h="6078" extrusionOk="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6"/>
            <p:cNvSpPr/>
            <p:nvPr/>
          </p:nvSpPr>
          <p:spPr>
            <a:xfrm>
              <a:off x="4877693" y="2119407"/>
              <a:ext cx="36706" cy="70583"/>
            </a:xfrm>
            <a:custGeom>
              <a:avLst/>
              <a:gdLst/>
              <a:ahLst/>
              <a:cxnLst/>
              <a:rect l="l" t="t" r="r" b="b"/>
              <a:pathLst>
                <a:path w="1401" h="2694" extrusionOk="0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" name="Google Shape;1003;p46"/>
          <p:cNvGrpSpPr/>
          <p:nvPr/>
        </p:nvGrpSpPr>
        <p:grpSpPr>
          <a:xfrm>
            <a:off x="2926593" y="3059494"/>
            <a:ext cx="455278" cy="455278"/>
            <a:chOff x="5873617" y="2309901"/>
            <a:chExt cx="345720" cy="345720"/>
          </a:xfrm>
        </p:grpSpPr>
        <p:sp>
          <p:nvSpPr>
            <p:cNvPr id="1004" name="Google Shape;1004;p46"/>
            <p:cNvSpPr/>
            <p:nvPr/>
          </p:nvSpPr>
          <p:spPr>
            <a:xfrm>
              <a:off x="5873617" y="2309901"/>
              <a:ext cx="345720" cy="345720"/>
            </a:xfrm>
            <a:custGeom>
              <a:avLst/>
              <a:gdLst/>
              <a:ahLst/>
              <a:cxnLst/>
              <a:rect l="l" t="t" r="r" b="b"/>
              <a:pathLst>
                <a:path w="13159" h="13159" extrusionOk="0">
                  <a:moveTo>
                    <a:pt x="6583" y="1"/>
                  </a:moveTo>
                  <a:cubicBezTo>
                    <a:pt x="2949" y="1"/>
                    <a:pt x="1" y="2942"/>
                    <a:pt x="1" y="6576"/>
                  </a:cubicBezTo>
                  <a:cubicBezTo>
                    <a:pt x="1" y="10211"/>
                    <a:pt x="2949" y="13159"/>
                    <a:pt x="6583" y="13159"/>
                  </a:cubicBezTo>
                  <a:cubicBezTo>
                    <a:pt x="10218" y="13159"/>
                    <a:pt x="13159" y="10211"/>
                    <a:pt x="13159" y="6576"/>
                  </a:cubicBezTo>
                  <a:cubicBezTo>
                    <a:pt x="13159" y="2942"/>
                    <a:pt x="10218" y="1"/>
                    <a:pt x="65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6"/>
            <p:cNvSpPr/>
            <p:nvPr/>
          </p:nvSpPr>
          <p:spPr>
            <a:xfrm>
              <a:off x="5899496" y="2335779"/>
              <a:ext cx="293963" cy="293963"/>
            </a:xfrm>
            <a:custGeom>
              <a:avLst/>
              <a:gdLst/>
              <a:ahLst/>
              <a:cxnLst/>
              <a:rect l="l" t="t" r="r" b="b"/>
              <a:pathLst>
                <a:path w="11189" h="11189" extrusionOk="0">
                  <a:moveTo>
                    <a:pt x="5598" y="1"/>
                  </a:moveTo>
                  <a:cubicBezTo>
                    <a:pt x="2505" y="1"/>
                    <a:pt x="1" y="2504"/>
                    <a:pt x="1" y="5591"/>
                  </a:cubicBezTo>
                  <a:cubicBezTo>
                    <a:pt x="1" y="8685"/>
                    <a:pt x="2505" y="11189"/>
                    <a:pt x="5598" y="11189"/>
                  </a:cubicBezTo>
                  <a:cubicBezTo>
                    <a:pt x="8685" y="11189"/>
                    <a:pt x="11189" y="8685"/>
                    <a:pt x="11189" y="5591"/>
                  </a:cubicBezTo>
                  <a:cubicBezTo>
                    <a:pt x="11189" y="2504"/>
                    <a:pt x="8685" y="1"/>
                    <a:pt x="5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6"/>
            <p:cNvSpPr/>
            <p:nvPr/>
          </p:nvSpPr>
          <p:spPr>
            <a:xfrm>
              <a:off x="6041288" y="2356088"/>
              <a:ext cx="10404" cy="131888"/>
            </a:xfrm>
            <a:custGeom>
              <a:avLst/>
              <a:gdLst/>
              <a:ahLst/>
              <a:cxnLst/>
              <a:rect l="l" t="t" r="r" b="b"/>
              <a:pathLst>
                <a:path w="396" h="5020" extrusionOk="0">
                  <a:moveTo>
                    <a:pt x="198" y="1"/>
                  </a:moveTo>
                  <a:cubicBezTo>
                    <a:pt x="99" y="1"/>
                    <a:pt x="0" y="67"/>
                    <a:pt x="0" y="199"/>
                  </a:cubicBezTo>
                  <a:lnTo>
                    <a:pt x="0" y="4818"/>
                  </a:lnTo>
                  <a:cubicBezTo>
                    <a:pt x="0" y="4929"/>
                    <a:pt x="90" y="5019"/>
                    <a:pt x="201" y="5019"/>
                  </a:cubicBezTo>
                  <a:cubicBezTo>
                    <a:pt x="305" y="5019"/>
                    <a:pt x="395" y="4929"/>
                    <a:pt x="395" y="4818"/>
                  </a:cubicBezTo>
                  <a:lnTo>
                    <a:pt x="395" y="199"/>
                  </a:lnTo>
                  <a:cubicBezTo>
                    <a:pt x="395" y="67"/>
                    <a:pt x="297" y="1"/>
                    <a:pt x="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6"/>
            <p:cNvSpPr/>
            <p:nvPr/>
          </p:nvSpPr>
          <p:spPr>
            <a:xfrm>
              <a:off x="6039449" y="2477546"/>
              <a:ext cx="135435" cy="10430"/>
            </a:xfrm>
            <a:custGeom>
              <a:avLst/>
              <a:gdLst/>
              <a:ahLst/>
              <a:cxnLst/>
              <a:rect l="l" t="t" r="r" b="b"/>
              <a:pathLst>
                <a:path w="5155" h="397" extrusionOk="0">
                  <a:moveTo>
                    <a:pt x="271" y="1"/>
                  </a:moveTo>
                  <a:cubicBezTo>
                    <a:pt x="1" y="1"/>
                    <a:pt x="1" y="396"/>
                    <a:pt x="271" y="396"/>
                  </a:cubicBezTo>
                  <a:lnTo>
                    <a:pt x="4891" y="396"/>
                  </a:lnTo>
                  <a:cubicBezTo>
                    <a:pt x="5154" y="396"/>
                    <a:pt x="5154" y="1"/>
                    <a:pt x="4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6"/>
            <p:cNvSpPr/>
            <p:nvPr/>
          </p:nvSpPr>
          <p:spPr>
            <a:xfrm>
              <a:off x="5918097" y="2477546"/>
              <a:ext cx="21333" cy="10430"/>
            </a:xfrm>
            <a:custGeom>
              <a:avLst/>
              <a:gdLst/>
              <a:ahLst/>
              <a:cxnLst/>
              <a:rect l="l" t="t" r="r" b="b"/>
              <a:pathLst>
                <a:path w="812" h="397" extrusionOk="0">
                  <a:moveTo>
                    <a:pt x="264" y="1"/>
                  </a:moveTo>
                  <a:cubicBezTo>
                    <a:pt x="0" y="1"/>
                    <a:pt x="0" y="396"/>
                    <a:pt x="264" y="396"/>
                  </a:cubicBezTo>
                  <a:lnTo>
                    <a:pt x="548" y="396"/>
                  </a:lnTo>
                  <a:cubicBezTo>
                    <a:pt x="812" y="396"/>
                    <a:pt x="812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6"/>
            <p:cNvSpPr/>
            <p:nvPr/>
          </p:nvSpPr>
          <p:spPr>
            <a:xfrm>
              <a:off x="6041288" y="2591542"/>
              <a:ext cx="10404" cy="17970"/>
            </a:xfrm>
            <a:custGeom>
              <a:avLst/>
              <a:gdLst/>
              <a:ahLst/>
              <a:cxnLst/>
              <a:rect l="l" t="t" r="r" b="b"/>
              <a:pathLst>
                <a:path w="396" h="684" extrusionOk="0">
                  <a:moveTo>
                    <a:pt x="198" y="0"/>
                  </a:moveTo>
                  <a:cubicBezTo>
                    <a:pt x="99" y="0"/>
                    <a:pt x="0" y="66"/>
                    <a:pt x="0" y="198"/>
                  </a:cubicBezTo>
                  <a:lnTo>
                    <a:pt x="0" y="483"/>
                  </a:lnTo>
                  <a:cubicBezTo>
                    <a:pt x="0" y="594"/>
                    <a:pt x="90" y="684"/>
                    <a:pt x="201" y="684"/>
                  </a:cubicBezTo>
                  <a:cubicBezTo>
                    <a:pt x="305" y="684"/>
                    <a:pt x="395" y="594"/>
                    <a:pt x="395" y="483"/>
                  </a:cubicBezTo>
                  <a:lnTo>
                    <a:pt x="395" y="198"/>
                  </a:lnTo>
                  <a:cubicBezTo>
                    <a:pt x="395" y="66"/>
                    <a:pt x="297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6"/>
            <p:cNvSpPr/>
            <p:nvPr/>
          </p:nvSpPr>
          <p:spPr>
            <a:xfrm>
              <a:off x="5953144" y="2391556"/>
              <a:ext cx="19836" cy="15869"/>
            </a:xfrm>
            <a:custGeom>
              <a:avLst/>
              <a:gdLst/>
              <a:ahLst/>
              <a:cxnLst/>
              <a:rect l="l" t="t" r="r" b="b"/>
              <a:pathLst>
                <a:path w="755" h="604" extrusionOk="0">
                  <a:moveTo>
                    <a:pt x="285" y="0"/>
                  </a:moveTo>
                  <a:cubicBezTo>
                    <a:pt x="133" y="0"/>
                    <a:pt x="0" y="196"/>
                    <a:pt x="144" y="340"/>
                  </a:cubicBezTo>
                  <a:lnTo>
                    <a:pt x="345" y="541"/>
                  </a:lnTo>
                  <a:cubicBezTo>
                    <a:pt x="379" y="583"/>
                    <a:pt x="435" y="603"/>
                    <a:pt x="484" y="603"/>
                  </a:cubicBezTo>
                  <a:cubicBezTo>
                    <a:pt x="664" y="603"/>
                    <a:pt x="754" y="388"/>
                    <a:pt x="629" y="264"/>
                  </a:cubicBezTo>
                  <a:lnTo>
                    <a:pt x="421" y="62"/>
                  </a:lnTo>
                  <a:cubicBezTo>
                    <a:pt x="379" y="19"/>
                    <a:pt x="331" y="0"/>
                    <a:pt x="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6"/>
            <p:cNvSpPr/>
            <p:nvPr/>
          </p:nvSpPr>
          <p:spPr>
            <a:xfrm>
              <a:off x="6119686" y="2557939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285" y="1"/>
                  </a:moveTo>
                  <a:cubicBezTo>
                    <a:pt x="131" y="1"/>
                    <a:pt x="0" y="202"/>
                    <a:pt x="144" y="347"/>
                  </a:cubicBezTo>
                  <a:lnTo>
                    <a:pt x="345" y="548"/>
                  </a:lnTo>
                  <a:cubicBezTo>
                    <a:pt x="380" y="582"/>
                    <a:pt x="429" y="603"/>
                    <a:pt x="484" y="603"/>
                  </a:cubicBezTo>
                  <a:cubicBezTo>
                    <a:pt x="658" y="603"/>
                    <a:pt x="748" y="388"/>
                    <a:pt x="623" y="263"/>
                  </a:cubicBezTo>
                  <a:lnTo>
                    <a:pt x="422" y="62"/>
                  </a:lnTo>
                  <a:cubicBezTo>
                    <a:pt x="379" y="19"/>
                    <a:pt x="331" y="1"/>
                    <a:pt x="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6"/>
            <p:cNvSpPr/>
            <p:nvPr/>
          </p:nvSpPr>
          <p:spPr>
            <a:xfrm>
              <a:off x="6120185" y="2391556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466" y="0"/>
                  </a:moveTo>
                  <a:cubicBezTo>
                    <a:pt x="419" y="0"/>
                    <a:pt x="370" y="19"/>
                    <a:pt x="326" y="62"/>
                  </a:cubicBezTo>
                  <a:lnTo>
                    <a:pt x="125" y="264"/>
                  </a:lnTo>
                  <a:cubicBezTo>
                    <a:pt x="0" y="388"/>
                    <a:pt x="84" y="603"/>
                    <a:pt x="264" y="603"/>
                  </a:cubicBezTo>
                  <a:cubicBezTo>
                    <a:pt x="313" y="603"/>
                    <a:pt x="368" y="583"/>
                    <a:pt x="403" y="541"/>
                  </a:cubicBezTo>
                  <a:lnTo>
                    <a:pt x="604" y="340"/>
                  </a:lnTo>
                  <a:cubicBezTo>
                    <a:pt x="747" y="196"/>
                    <a:pt x="618" y="0"/>
                    <a:pt x="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6"/>
            <p:cNvSpPr/>
            <p:nvPr/>
          </p:nvSpPr>
          <p:spPr>
            <a:xfrm>
              <a:off x="5953617" y="2557939"/>
              <a:ext cx="19862" cy="15869"/>
            </a:xfrm>
            <a:custGeom>
              <a:avLst/>
              <a:gdLst/>
              <a:ahLst/>
              <a:cxnLst/>
              <a:rect l="l" t="t" r="r" b="b"/>
              <a:pathLst>
                <a:path w="756" h="604" extrusionOk="0">
                  <a:moveTo>
                    <a:pt x="465" y="1"/>
                  </a:moveTo>
                  <a:cubicBezTo>
                    <a:pt x="418" y="1"/>
                    <a:pt x="370" y="19"/>
                    <a:pt x="327" y="62"/>
                  </a:cubicBezTo>
                  <a:lnTo>
                    <a:pt x="126" y="263"/>
                  </a:lnTo>
                  <a:cubicBezTo>
                    <a:pt x="1" y="388"/>
                    <a:pt x="91" y="603"/>
                    <a:pt x="264" y="603"/>
                  </a:cubicBezTo>
                  <a:cubicBezTo>
                    <a:pt x="320" y="603"/>
                    <a:pt x="368" y="582"/>
                    <a:pt x="403" y="548"/>
                  </a:cubicBezTo>
                  <a:lnTo>
                    <a:pt x="611" y="347"/>
                  </a:lnTo>
                  <a:cubicBezTo>
                    <a:pt x="755" y="202"/>
                    <a:pt x="620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6"/>
            <p:cNvSpPr/>
            <p:nvPr/>
          </p:nvSpPr>
          <p:spPr>
            <a:xfrm>
              <a:off x="5927056" y="2429887"/>
              <a:ext cx="21859" cy="13425"/>
            </a:xfrm>
            <a:custGeom>
              <a:avLst/>
              <a:gdLst/>
              <a:ahLst/>
              <a:cxnLst/>
              <a:rect l="l" t="t" r="r" b="b"/>
              <a:pathLst>
                <a:path w="832" h="511" extrusionOk="0">
                  <a:moveTo>
                    <a:pt x="289" y="0"/>
                  </a:moveTo>
                  <a:cubicBezTo>
                    <a:pt x="98" y="0"/>
                    <a:pt x="1" y="295"/>
                    <a:pt x="214" y="386"/>
                  </a:cubicBezTo>
                  <a:lnTo>
                    <a:pt x="478" y="497"/>
                  </a:lnTo>
                  <a:cubicBezTo>
                    <a:pt x="499" y="504"/>
                    <a:pt x="526" y="511"/>
                    <a:pt x="554" y="511"/>
                  </a:cubicBezTo>
                  <a:cubicBezTo>
                    <a:pt x="769" y="511"/>
                    <a:pt x="831" y="213"/>
                    <a:pt x="630" y="129"/>
                  </a:cubicBezTo>
                  <a:lnTo>
                    <a:pt x="374" y="18"/>
                  </a:lnTo>
                  <a:cubicBezTo>
                    <a:pt x="344" y="6"/>
                    <a:pt x="316" y="0"/>
                    <a:pt x="2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6"/>
            <p:cNvSpPr/>
            <p:nvPr/>
          </p:nvSpPr>
          <p:spPr>
            <a:xfrm>
              <a:off x="6143751" y="2522077"/>
              <a:ext cx="21832" cy="13452"/>
            </a:xfrm>
            <a:custGeom>
              <a:avLst/>
              <a:gdLst/>
              <a:ahLst/>
              <a:cxnLst/>
              <a:rect l="l" t="t" r="r" b="b"/>
              <a:pathLst>
                <a:path w="831" h="512" extrusionOk="0">
                  <a:moveTo>
                    <a:pt x="287" y="0"/>
                  </a:moveTo>
                  <a:cubicBezTo>
                    <a:pt x="97" y="0"/>
                    <a:pt x="1" y="289"/>
                    <a:pt x="213" y="380"/>
                  </a:cubicBezTo>
                  <a:lnTo>
                    <a:pt x="477" y="491"/>
                  </a:lnTo>
                  <a:cubicBezTo>
                    <a:pt x="498" y="505"/>
                    <a:pt x="525" y="512"/>
                    <a:pt x="553" y="512"/>
                  </a:cubicBezTo>
                  <a:cubicBezTo>
                    <a:pt x="768" y="512"/>
                    <a:pt x="831" y="213"/>
                    <a:pt x="629" y="130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6"/>
            <p:cNvSpPr/>
            <p:nvPr/>
          </p:nvSpPr>
          <p:spPr>
            <a:xfrm>
              <a:off x="6084822" y="2365730"/>
              <a:ext cx="15816" cy="17261"/>
            </a:xfrm>
            <a:custGeom>
              <a:avLst/>
              <a:gdLst/>
              <a:ahLst/>
              <a:cxnLst/>
              <a:rect l="l" t="t" r="r" b="b"/>
              <a:pathLst>
                <a:path w="602" h="657" extrusionOk="0">
                  <a:moveTo>
                    <a:pt x="345" y="0"/>
                  </a:moveTo>
                  <a:cubicBezTo>
                    <a:pt x="275" y="0"/>
                    <a:pt x="204" y="37"/>
                    <a:pt x="167" y="123"/>
                  </a:cubicBezTo>
                  <a:lnTo>
                    <a:pt x="56" y="386"/>
                  </a:lnTo>
                  <a:cubicBezTo>
                    <a:pt x="1" y="511"/>
                    <a:pt x="98" y="657"/>
                    <a:pt x="237" y="657"/>
                  </a:cubicBezTo>
                  <a:cubicBezTo>
                    <a:pt x="320" y="657"/>
                    <a:pt x="389" y="608"/>
                    <a:pt x="424" y="539"/>
                  </a:cubicBezTo>
                  <a:lnTo>
                    <a:pt x="535" y="276"/>
                  </a:lnTo>
                  <a:cubicBezTo>
                    <a:pt x="602" y="119"/>
                    <a:pt x="473" y="0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6"/>
            <p:cNvSpPr/>
            <p:nvPr/>
          </p:nvSpPr>
          <p:spPr>
            <a:xfrm>
              <a:off x="5992632" y="2582399"/>
              <a:ext cx="15816" cy="17287"/>
            </a:xfrm>
            <a:custGeom>
              <a:avLst/>
              <a:gdLst/>
              <a:ahLst/>
              <a:cxnLst/>
              <a:rect l="l" t="t" r="r" b="b"/>
              <a:pathLst>
                <a:path w="602" h="658" extrusionOk="0">
                  <a:moveTo>
                    <a:pt x="350" y="0"/>
                  </a:moveTo>
                  <a:cubicBezTo>
                    <a:pt x="280" y="0"/>
                    <a:pt x="211" y="37"/>
                    <a:pt x="174" y="123"/>
                  </a:cubicBezTo>
                  <a:lnTo>
                    <a:pt x="56" y="387"/>
                  </a:lnTo>
                  <a:cubicBezTo>
                    <a:pt x="0" y="511"/>
                    <a:pt x="97" y="657"/>
                    <a:pt x="243" y="657"/>
                  </a:cubicBezTo>
                  <a:cubicBezTo>
                    <a:pt x="319" y="657"/>
                    <a:pt x="396" y="609"/>
                    <a:pt x="423" y="539"/>
                  </a:cubicBezTo>
                  <a:lnTo>
                    <a:pt x="534" y="276"/>
                  </a:lnTo>
                  <a:cubicBezTo>
                    <a:pt x="601" y="119"/>
                    <a:pt x="475" y="0"/>
                    <a:pt x="3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6"/>
            <p:cNvSpPr/>
            <p:nvPr/>
          </p:nvSpPr>
          <p:spPr>
            <a:xfrm>
              <a:off x="5994445" y="2364758"/>
              <a:ext cx="15527" cy="17524"/>
            </a:xfrm>
            <a:custGeom>
              <a:avLst/>
              <a:gdLst/>
              <a:ahLst/>
              <a:cxnLst/>
              <a:rect l="l" t="t" r="r" b="b"/>
              <a:pathLst>
                <a:path w="591" h="667" extrusionOk="0">
                  <a:moveTo>
                    <a:pt x="255" y="1"/>
                  </a:moveTo>
                  <a:cubicBezTo>
                    <a:pt x="129" y="1"/>
                    <a:pt x="1" y="118"/>
                    <a:pt x="63" y="278"/>
                  </a:cubicBezTo>
                  <a:lnTo>
                    <a:pt x="174" y="541"/>
                  </a:lnTo>
                  <a:cubicBezTo>
                    <a:pt x="202" y="611"/>
                    <a:pt x="271" y="659"/>
                    <a:pt x="354" y="666"/>
                  </a:cubicBezTo>
                  <a:cubicBezTo>
                    <a:pt x="493" y="666"/>
                    <a:pt x="590" y="521"/>
                    <a:pt x="542" y="389"/>
                  </a:cubicBezTo>
                  <a:lnTo>
                    <a:pt x="431" y="125"/>
                  </a:lnTo>
                  <a:cubicBezTo>
                    <a:pt x="396" y="38"/>
                    <a:pt x="326" y="1"/>
                    <a:pt x="2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6"/>
            <p:cNvSpPr/>
            <p:nvPr/>
          </p:nvSpPr>
          <p:spPr>
            <a:xfrm>
              <a:off x="6082641" y="2583161"/>
              <a:ext cx="15527" cy="17419"/>
            </a:xfrm>
            <a:custGeom>
              <a:avLst/>
              <a:gdLst/>
              <a:ahLst/>
              <a:cxnLst/>
              <a:rect l="l" t="t" r="r" b="b"/>
              <a:pathLst>
                <a:path w="591" h="663" extrusionOk="0">
                  <a:moveTo>
                    <a:pt x="254" y="1"/>
                  </a:moveTo>
                  <a:cubicBezTo>
                    <a:pt x="129" y="1"/>
                    <a:pt x="1" y="119"/>
                    <a:pt x="63" y="274"/>
                  </a:cubicBezTo>
                  <a:lnTo>
                    <a:pt x="174" y="538"/>
                  </a:lnTo>
                  <a:cubicBezTo>
                    <a:pt x="202" y="614"/>
                    <a:pt x="271" y="663"/>
                    <a:pt x="354" y="663"/>
                  </a:cubicBezTo>
                  <a:cubicBezTo>
                    <a:pt x="493" y="663"/>
                    <a:pt x="590" y="524"/>
                    <a:pt x="542" y="392"/>
                  </a:cubicBezTo>
                  <a:lnTo>
                    <a:pt x="431" y="129"/>
                  </a:lnTo>
                  <a:cubicBezTo>
                    <a:pt x="396" y="39"/>
                    <a:pt x="325" y="1"/>
                    <a:pt x="2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6"/>
            <p:cNvSpPr/>
            <p:nvPr/>
          </p:nvSpPr>
          <p:spPr>
            <a:xfrm>
              <a:off x="6144776" y="2431936"/>
              <a:ext cx="22069" cy="13399"/>
            </a:xfrm>
            <a:custGeom>
              <a:avLst/>
              <a:gdLst/>
              <a:ahLst/>
              <a:cxnLst/>
              <a:rect l="l" t="t" r="r" b="b"/>
              <a:pathLst>
                <a:path w="840" h="510" extrusionOk="0">
                  <a:moveTo>
                    <a:pt x="552" y="1"/>
                  </a:moveTo>
                  <a:cubicBezTo>
                    <a:pt x="527" y="1"/>
                    <a:pt x="500" y="6"/>
                    <a:pt x="473" y="17"/>
                  </a:cubicBezTo>
                  <a:lnTo>
                    <a:pt x="209" y="128"/>
                  </a:lnTo>
                  <a:cubicBezTo>
                    <a:pt x="1" y="204"/>
                    <a:pt x="63" y="509"/>
                    <a:pt x="285" y="509"/>
                  </a:cubicBezTo>
                  <a:cubicBezTo>
                    <a:pt x="306" y="509"/>
                    <a:pt x="334" y="502"/>
                    <a:pt x="355" y="495"/>
                  </a:cubicBezTo>
                  <a:lnTo>
                    <a:pt x="618" y="384"/>
                  </a:lnTo>
                  <a:cubicBezTo>
                    <a:pt x="839" y="298"/>
                    <a:pt x="745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6"/>
            <p:cNvSpPr/>
            <p:nvPr/>
          </p:nvSpPr>
          <p:spPr>
            <a:xfrm>
              <a:off x="5926530" y="2520081"/>
              <a:ext cx="21964" cy="13268"/>
            </a:xfrm>
            <a:custGeom>
              <a:avLst/>
              <a:gdLst/>
              <a:ahLst/>
              <a:cxnLst/>
              <a:rect l="l" t="t" r="r" b="b"/>
              <a:pathLst>
                <a:path w="836" h="505" extrusionOk="0">
                  <a:moveTo>
                    <a:pt x="553" y="1"/>
                  </a:moveTo>
                  <a:cubicBezTo>
                    <a:pt x="527" y="1"/>
                    <a:pt x="499" y="6"/>
                    <a:pt x="470" y="19"/>
                  </a:cubicBezTo>
                  <a:lnTo>
                    <a:pt x="206" y="123"/>
                  </a:lnTo>
                  <a:cubicBezTo>
                    <a:pt x="1" y="205"/>
                    <a:pt x="59" y="504"/>
                    <a:pt x="275" y="504"/>
                  </a:cubicBezTo>
                  <a:cubicBezTo>
                    <a:pt x="278" y="504"/>
                    <a:pt x="280" y="504"/>
                    <a:pt x="283" y="504"/>
                  </a:cubicBezTo>
                  <a:lnTo>
                    <a:pt x="276" y="504"/>
                  </a:lnTo>
                  <a:cubicBezTo>
                    <a:pt x="303" y="504"/>
                    <a:pt x="331" y="504"/>
                    <a:pt x="352" y="490"/>
                  </a:cubicBezTo>
                  <a:lnTo>
                    <a:pt x="616" y="386"/>
                  </a:lnTo>
                  <a:cubicBezTo>
                    <a:pt x="835" y="301"/>
                    <a:pt x="744" y="1"/>
                    <a:pt x="5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46"/>
          <p:cNvGrpSpPr/>
          <p:nvPr/>
        </p:nvGrpSpPr>
        <p:grpSpPr>
          <a:xfrm>
            <a:off x="1058837" y="3021218"/>
            <a:ext cx="521015" cy="553814"/>
            <a:chOff x="4093603" y="4146138"/>
            <a:chExt cx="395638" cy="420544"/>
          </a:xfrm>
        </p:grpSpPr>
        <p:sp>
          <p:nvSpPr>
            <p:cNvPr id="1023" name="Google Shape;1023;p46"/>
            <p:cNvSpPr/>
            <p:nvPr/>
          </p:nvSpPr>
          <p:spPr>
            <a:xfrm>
              <a:off x="4158286" y="4218414"/>
              <a:ext cx="266088" cy="326567"/>
            </a:xfrm>
            <a:custGeom>
              <a:avLst/>
              <a:gdLst/>
              <a:ahLst/>
              <a:cxnLst/>
              <a:rect l="l" t="t" r="r" b="b"/>
              <a:pathLst>
                <a:path w="10128" h="12430" extrusionOk="0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6"/>
            <p:cNvSpPr/>
            <p:nvPr/>
          </p:nvSpPr>
          <p:spPr>
            <a:xfrm>
              <a:off x="4189813" y="4240089"/>
              <a:ext cx="203218" cy="203218"/>
            </a:xfrm>
            <a:custGeom>
              <a:avLst/>
              <a:gdLst/>
              <a:ahLst/>
              <a:cxnLst/>
              <a:rect l="l" t="t" r="r" b="b"/>
              <a:pathLst>
                <a:path w="7735" h="7735" extrusionOk="0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6"/>
            <p:cNvSpPr/>
            <p:nvPr/>
          </p:nvSpPr>
          <p:spPr>
            <a:xfrm>
              <a:off x="4211671" y="4261947"/>
              <a:ext cx="159658" cy="159684"/>
            </a:xfrm>
            <a:custGeom>
              <a:avLst/>
              <a:gdLst/>
              <a:ahLst/>
              <a:cxnLst/>
              <a:rect l="l" t="t" r="r" b="b"/>
              <a:pathLst>
                <a:path w="6077" h="6078" extrusionOk="0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6"/>
            <p:cNvSpPr/>
            <p:nvPr/>
          </p:nvSpPr>
          <p:spPr>
            <a:xfrm>
              <a:off x="4269629" y="4537677"/>
              <a:ext cx="43586" cy="29005"/>
            </a:xfrm>
            <a:custGeom>
              <a:avLst/>
              <a:gdLst/>
              <a:ahLst/>
              <a:cxnLst/>
              <a:rect l="l" t="t" r="r" b="b"/>
              <a:pathLst>
                <a:path w="1659" h="1104" extrusionOk="0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6"/>
            <p:cNvSpPr/>
            <p:nvPr/>
          </p:nvSpPr>
          <p:spPr>
            <a:xfrm>
              <a:off x="4434725" y="4334486"/>
              <a:ext cx="54515" cy="14608"/>
            </a:xfrm>
            <a:custGeom>
              <a:avLst/>
              <a:gdLst/>
              <a:ahLst/>
              <a:cxnLst/>
              <a:rect l="l" t="t" r="r" b="b"/>
              <a:pathLst>
                <a:path w="2075" h="556" extrusionOk="0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6"/>
            <p:cNvSpPr/>
            <p:nvPr/>
          </p:nvSpPr>
          <p:spPr>
            <a:xfrm>
              <a:off x="4093603" y="4334460"/>
              <a:ext cx="62896" cy="14634"/>
            </a:xfrm>
            <a:custGeom>
              <a:avLst/>
              <a:gdLst/>
              <a:ahLst/>
              <a:cxnLst/>
              <a:rect l="l" t="t" r="r" b="b"/>
              <a:pathLst>
                <a:path w="2394" h="557" extrusionOk="0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6"/>
            <p:cNvSpPr/>
            <p:nvPr/>
          </p:nvSpPr>
          <p:spPr>
            <a:xfrm>
              <a:off x="4284210" y="4146138"/>
              <a:ext cx="14424" cy="50417"/>
            </a:xfrm>
            <a:custGeom>
              <a:avLst/>
              <a:gdLst/>
              <a:ahLst/>
              <a:cxnLst/>
              <a:rect l="l" t="t" r="r" b="b"/>
              <a:pathLst>
                <a:path w="549" h="1919" extrusionOk="0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6"/>
            <p:cNvSpPr/>
            <p:nvPr/>
          </p:nvSpPr>
          <p:spPr>
            <a:xfrm>
              <a:off x="4358561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6"/>
            <p:cNvSpPr/>
            <p:nvPr/>
          </p:nvSpPr>
          <p:spPr>
            <a:xfrm>
              <a:off x="4195277" y="4466505"/>
              <a:ext cx="29268" cy="33287"/>
            </a:xfrm>
            <a:custGeom>
              <a:avLst/>
              <a:gdLst/>
              <a:ahLst/>
              <a:cxnLst/>
              <a:rect l="l" t="t" r="r" b="b"/>
              <a:pathLst>
                <a:path w="1114" h="1267" extrusionOk="0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6"/>
            <p:cNvSpPr/>
            <p:nvPr/>
          </p:nvSpPr>
          <p:spPr>
            <a:xfrm>
              <a:off x="4195172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6"/>
            <p:cNvSpPr/>
            <p:nvPr/>
          </p:nvSpPr>
          <p:spPr>
            <a:xfrm>
              <a:off x="4358272" y="4466505"/>
              <a:ext cx="29294" cy="33287"/>
            </a:xfrm>
            <a:custGeom>
              <a:avLst/>
              <a:gdLst/>
              <a:ahLst/>
              <a:cxnLst/>
              <a:rect l="l" t="t" r="r" b="b"/>
              <a:pathLst>
                <a:path w="1115" h="1267" extrusionOk="0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6"/>
            <p:cNvSpPr/>
            <p:nvPr/>
          </p:nvSpPr>
          <p:spPr>
            <a:xfrm>
              <a:off x="4412315" y="4410335"/>
              <a:ext cx="39934" cy="25668"/>
            </a:xfrm>
            <a:custGeom>
              <a:avLst/>
              <a:gdLst/>
              <a:ahLst/>
              <a:cxnLst/>
              <a:rect l="l" t="t" r="r" b="b"/>
              <a:pathLst>
                <a:path w="1520" h="977" extrusionOk="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6"/>
            <p:cNvSpPr/>
            <p:nvPr/>
          </p:nvSpPr>
          <p:spPr>
            <a:xfrm>
              <a:off x="4130306" y="4247340"/>
              <a:ext cx="39304" cy="25589"/>
            </a:xfrm>
            <a:custGeom>
              <a:avLst/>
              <a:gdLst/>
              <a:ahLst/>
              <a:cxnLst/>
              <a:rect l="l" t="t" r="r" b="b"/>
              <a:pathLst>
                <a:path w="1496" h="974" extrusionOk="0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6"/>
            <p:cNvSpPr/>
            <p:nvPr/>
          </p:nvSpPr>
          <p:spPr>
            <a:xfrm>
              <a:off x="4413418" y="4247182"/>
              <a:ext cx="39908" cy="25747"/>
            </a:xfrm>
            <a:custGeom>
              <a:avLst/>
              <a:gdLst/>
              <a:ahLst/>
              <a:cxnLst/>
              <a:rect l="l" t="t" r="r" b="b"/>
              <a:pathLst>
                <a:path w="1519" h="980" extrusionOk="0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6"/>
            <p:cNvSpPr/>
            <p:nvPr/>
          </p:nvSpPr>
          <p:spPr>
            <a:xfrm>
              <a:off x="4130595" y="4410624"/>
              <a:ext cx="39304" cy="25379"/>
            </a:xfrm>
            <a:custGeom>
              <a:avLst/>
              <a:gdLst/>
              <a:ahLst/>
              <a:cxnLst/>
              <a:rect l="l" t="t" r="r" b="b"/>
              <a:pathLst>
                <a:path w="1496" h="966" extrusionOk="0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6"/>
            <p:cNvSpPr/>
            <p:nvPr/>
          </p:nvSpPr>
          <p:spPr>
            <a:xfrm>
              <a:off x="4255231" y="4494118"/>
              <a:ext cx="72565" cy="50864"/>
            </a:xfrm>
            <a:custGeom>
              <a:avLst/>
              <a:gdLst/>
              <a:ahLst/>
              <a:cxnLst/>
              <a:rect l="l" t="t" r="r" b="b"/>
              <a:pathLst>
                <a:path w="2762" h="1936" extrusionOk="0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6"/>
            <p:cNvSpPr/>
            <p:nvPr/>
          </p:nvSpPr>
          <p:spPr>
            <a:xfrm>
              <a:off x="4247954" y="4494118"/>
              <a:ext cx="87120" cy="14608"/>
            </a:xfrm>
            <a:custGeom>
              <a:avLst/>
              <a:gdLst/>
              <a:ahLst/>
              <a:cxnLst/>
              <a:rect l="l" t="t" r="r" b="b"/>
              <a:pathLst>
                <a:path w="3316" h="556" extrusionOk="0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987;p46"/>
          <p:cNvGrpSpPr/>
          <p:nvPr/>
        </p:nvGrpSpPr>
        <p:grpSpPr>
          <a:xfrm>
            <a:off x="4777257" y="3032544"/>
            <a:ext cx="473728" cy="473349"/>
            <a:chOff x="1750184" y="2413530"/>
            <a:chExt cx="359730" cy="359441"/>
          </a:xfrm>
        </p:grpSpPr>
        <p:sp>
          <p:nvSpPr>
            <p:cNvPr id="70" name="Google Shape;988;p46"/>
            <p:cNvSpPr/>
            <p:nvPr/>
          </p:nvSpPr>
          <p:spPr>
            <a:xfrm>
              <a:off x="1824863" y="2413530"/>
              <a:ext cx="285050" cy="285312"/>
            </a:xfrm>
            <a:custGeom>
              <a:avLst/>
              <a:gdLst/>
              <a:ahLst/>
              <a:cxnLst/>
              <a:rect l="l" t="t" r="r" b="b"/>
              <a:pathLst>
                <a:path w="10886" h="10896" extrusionOk="0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989;p46"/>
            <p:cNvSpPr/>
            <p:nvPr/>
          </p:nvSpPr>
          <p:spPr>
            <a:xfrm>
              <a:off x="1787654" y="2492294"/>
              <a:ext cx="245065" cy="246767"/>
            </a:xfrm>
            <a:custGeom>
              <a:avLst/>
              <a:gdLst/>
              <a:ahLst/>
              <a:cxnLst/>
              <a:rect l="l" t="t" r="r" b="b"/>
              <a:pathLst>
                <a:path w="9359" h="9424" extrusionOk="0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990;p46"/>
            <p:cNvSpPr/>
            <p:nvPr/>
          </p:nvSpPr>
          <p:spPr>
            <a:xfrm>
              <a:off x="1806141" y="2613871"/>
              <a:ext cx="106442" cy="106442"/>
            </a:xfrm>
            <a:custGeom>
              <a:avLst/>
              <a:gdLst/>
              <a:ahLst/>
              <a:cxnLst/>
              <a:rect l="l" t="t" r="r" b="b"/>
              <a:pathLst>
                <a:path w="4065" h="4065" extrusionOk="0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991;p46"/>
            <p:cNvSpPr/>
            <p:nvPr/>
          </p:nvSpPr>
          <p:spPr>
            <a:xfrm>
              <a:off x="1923790" y="2515075"/>
              <a:ext cx="52972" cy="46321"/>
            </a:xfrm>
            <a:custGeom>
              <a:avLst/>
              <a:gdLst/>
              <a:ahLst/>
              <a:cxnLst/>
              <a:rect l="l" t="t" r="r" b="b"/>
              <a:pathLst>
                <a:path w="2023" h="1769" extrusionOk="0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992;p46"/>
            <p:cNvSpPr/>
            <p:nvPr/>
          </p:nvSpPr>
          <p:spPr>
            <a:xfrm>
              <a:off x="1944215" y="2537882"/>
              <a:ext cx="55277" cy="46766"/>
            </a:xfrm>
            <a:custGeom>
              <a:avLst/>
              <a:gdLst/>
              <a:ahLst/>
              <a:cxnLst/>
              <a:rect l="l" t="t" r="r" b="b"/>
              <a:pathLst>
                <a:path w="2111" h="1786" extrusionOk="0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993;p46"/>
            <p:cNvSpPr/>
            <p:nvPr/>
          </p:nvSpPr>
          <p:spPr>
            <a:xfrm>
              <a:off x="1968252" y="2560611"/>
              <a:ext cx="53993" cy="46243"/>
            </a:xfrm>
            <a:custGeom>
              <a:avLst/>
              <a:gdLst/>
              <a:ahLst/>
              <a:cxnLst/>
              <a:rect l="l" t="t" r="r" b="b"/>
              <a:pathLst>
                <a:path w="2062" h="1766" extrusionOk="0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994;p46"/>
            <p:cNvSpPr/>
            <p:nvPr/>
          </p:nvSpPr>
          <p:spPr>
            <a:xfrm>
              <a:off x="1792630" y="2614945"/>
              <a:ext cx="116707" cy="115869"/>
            </a:xfrm>
            <a:custGeom>
              <a:avLst/>
              <a:gdLst/>
              <a:ahLst/>
              <a:cxnLst/>
              <a:rect l="l" t="t" r="r" b="b"/>
              <a:pathLst>
                <a:path w="4457" h="4425" extrusionOk="0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995;p46"/>
            <p:cNvSpPr/>
            <p:nvPr/>
          </p:nvSpPr>
          <p:spPr>
            <a:xfrm>
              <a:off x="1750184" y="2637621"/>
              <a:ext cx="135900" cy="135350"/>
            </a:xfrm>
            <a:custGeom>
              <a:avLst/>
              <a:gdLst/>
              <a:ahLst/>
              <a:cxnLst/>
              <a:rect l="l" t="t" r="r" b="b"/>
              <a:pathLst>
                <a:path w="5190" h="5169" extrusionOk="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996;p46"/>
            <p:cNvSpPr/>
            <p:nvPr/>
          </p:nvSpPr>
          <p:spPr>
            <a:xfrm>
              <a:off x="1750184" y="2665586"/>
              <a:ext cx="107673" cy="107385"/>
            </a:xfrm>
            <a:custGeom>
              <a:avLst/>
              <a:gdLst/>
              <a:ahLst/>
              <a:cxnLst/>
              <a:rect l="l" t="t" r="r" b="b"/>
              <a:pathLst>
                <a:path w="4112" h="4101" extrusionOk="0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3" grpId="0"/>
      <p:bldP spid="975" grpId="0" animBg="1"/>
      <p:bldP spid="976" grpId="0" animBg="1"/>
      <p:bldP spid="977" grpId="0" animBg="1"/>
      <p:bldP spid="978" grpId="0" animBg="1"/>
      <p:bldP spid="979" grpId="0" build="p"/>
      <p:bldP spid="980" grpId="0" build="p"/>
      <p:bldP spid="981" grpId="0" build="p"/>
      <p:bldP spid="982" grpId="0" build="p"/>
      <p:bldP spid="983" grpId="0" build="p"/>
      <p:bldP spid="984" grpId="0" build="p"/>
      <p:bldP spid="985" grpId="0" build="p"/>
      <p:bldP spid="98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Simulation </a:t>
            </a:r>
            <a:endParaRPr dirty="0"/>
          </a:p>
        </p:txBody>
      </p:sp>
      <p:pic>
        <p:nvPicPr>
          <p:cNvPr id="2" name="simul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4358" y="1127791"/>
            <a:ext cx="7964186" cy="3773818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0"/>
          <p:cNvSpPr/>
          <p:nvPr/>
        </p:nvSpPr>
        <p:spPr>
          <a:xfrm>
            <a:off x="822075" y="4451904"/>
            <a:ext cx="7704150" cy="263168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0"/>
          <p:cNvSpPr txBox="1">
            <a:spLocks noGrp="1"/>
          </p:cNvSpPr>
          <p:nvPr>
            <p:ph type="title"/>
          </p:nvPr>
        </p:nvSpPr>
        <p:spPr>
          <a:xfrm>
            <a:off x="2259294" y="1864164"/>
            <a:ext cx="4242900" cy="14282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Merci pour votre attention</a:t>
            </a:r>
            <a:endParaRPr dirty="0"/>
          </a:p>
        </p:txBody>
      </p:sp>
      <p:grpSp>
        <p:nvGrpSpPr>
          <p:cNvPr id="298" name="Google Shape;298;p30"/>
          <p:cNvGrpSpPr/>
          <p:nvPr/>
        </p:nvGrpSpPr>
        <p:grpSpPr>
          <a:xfrm flipH="1">
            <a:off x="1007489" y="540211"/>
            <a:ext cx="1889267" cy="4008760"/>
            <a:chOff x="2319665" y="540000"/>
            <a:chExt cx="1892295" cy="4015184"/>
          </a:xfrm>
        </p:grpSpPr>
        <p:sp>
          <p:nvSpPr>
            <p:cNvPr id="299" name="Google Shape;299;p30"/>
            <p:cNvSpPr/>
            <p:nvPr/>
          </p:nvSpPr>
          <p:spPr>
            <a:xfrm>
              <a:off x="3094252" y="1699525"/>
              <a:ext cx="370096" cy="316186"/>
            </a:xfrm>
            <a:custGeom>
              <a:avLst/>
              <a:gdLst/>
              <a:ahLst/>
              <a:cxnLst/>
              <a:rect l="l" t="t" r="r" b="b"/>
              <a:pathLst>
                <a:path w="13277" h="11343" extrusionOk="0">
                  <a:moveTo>
                    <a:pt x="7606" y="502"/>
                  </a:moveTo>
                  <a:cubicBezTo>
                    <a:pt x="10441" y="502"/>
                    <a:pt x="12776" y="2837"/>
                    <a:pt x="12776" y="5705"/>
                  </a:cubicBezTo>
                  <a:cubicBezTo>
                    <a:pt x="12776" y="8816"/>
                    <a:pt x="10232" y="10876"/>
                    <a:pt x="7574" y="10876"/>
                  </a:cubicBezTo>
                  <a:cubicBezTo>
                    <a:pt x="6298" y="10876"/>
                    <a:pt x="4996" y="10401"/>
                    <a:pt x="3936" y="9341"/>
                  </a:cubicBezTo>
                  <a:cubicBezTo>
                    <a:pt x="667" y="6106"/>
                    <a:pt x="2969" y="502"/>
                    <a:pt x="7606" y="502"/>
                  </a:cubicBezTo>
                  <a:close/>
                  <a:moveTo>
                    <a:pt x="7561" y="1"/>
                  </a:moveTo>
                  <a:cubicBezTo>
                    <a:pt x="6171" y="1"/>
                    <a:pt x="4755" y="517"/>
                    <a:pt x="3603" y="1669"/>
                  </a:cubicBezTo>
                  <a:cubicBezTo>
                    <a:pt x="0" y="5238"/>
                    <a:pt x="2535" y="11343"/>
                    <a:pt x="7606" y="11343"/>
                  </a:cubicBezTo>
                  <a:cubicBezTo>
                    <a:pt x="10708" y="11343"/>
                    <a:pt x="13243" y="8808"/>
                    <a:pt x="13276" y="5705"/>
                  </a:cubicBezTo>
                  <a:cubicBezTo>
                    <a:pt x="13276" y="2272"/>
                    <a:pt x="10477" y="1"/>
                    <a:pt x="7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3094252" y="1597221"/>
              <a:ext cx="370096" cy="316214"/>
            </a:xfrm>
            <a:custGeom>
              <a:avLst/>
              <a:gdLst/>
              <a:ahLst/>
              <a:cxnLst/>
              <a:rect l="l" t="t" r="r" b="b"/>
              <a:pathLst>
                <a:path w="13277" h="11344" extrusionOk="0">
                  <a:moveTo>
                    <a:pt x="7606" y="502"/>
                  </a:moveTo>
                  <a:cubicBezTo>
                    <a:pt x="10441" y="502"/>
                    <a:pt x="12776" y="2804"/>
                    <a:pt x="12776" y="5673"/>
                  </a:cubicBezTo>
                  <a:cubicBezTo>
                    <a:pt x="12776" y="8808"/>
                    <a:pt x="10229" y="10875"/>
                    <a:pt x="7569" y="10875"/>
                  </a:cubicBezTo>
                  <a:cubicBezTo>
                    <a:pt x="6295" y="10875"/>
                    <a:pt x="4995" y="10401"/>
                    <a:pt x="3936" y="9342"/>
                  </a:cubicBezTo>
                  <a:cubicBezTo>
                    <a:pt x="667" y="6073"/>
                    <a:pt x="2969" y="502"/>
                    <a:pt x="7606" y="502"/>
                  </a:cubicBezTo>
                  <a:close/>
                  <a:moveTo>
                    <a:pt x="7566" y="1"/>
                  </a:moveTo>
                  <a:cubicBezTo>
                    <a:pt x="6174" y="1"/>
                    <a:pt x="4756" y="516"/>
                    <a:pt x="3603" y="1670"/>
                  </a:cubicBezTo>
                  <a:cubicBezTo>
                    <a:pt x="0" y="5239"/>
                    <a:pt x="2535" y="11344"/>
                    <a:pt x="7606" y="11344"/>
                  </a:cubicBezTo>
                  <a:cubicBezTo>
                    <a:pt x="10708" y="11344"/>
                    <a:pt x="13243" y="8808"/>
                    <a:pt x="13276" y="5673"/>
                  </a:cubicBezTo>
                  <a:cubicBezTo>
                    <a:pt x="13276" y="2264"/>
                    <a:pt x="10480" y="1"/>
                    <a:pt x="7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3223485" y="990251"/>
              <a:ext cx="219488" cy="188602"/>
            </a:xfrm>
            <a:custGeom>
              <a:avLst/>
              <a:gdLst/>
              <a:ahLst/>
              <a:cxnLst/>
              <a:rect l="l" t="t" r="r" b="b"/>
              <a:pathLst>
                <a:path w="7874" h="6766" extrusionOk="0">
                  <a:moveTo>
                    <a:pt x="4504" y="294"/>
                  </a:moveTo>
                  <a:cubicBezTo>
                    <a:pt x="6205" y="294"/>
                    <a:pt x="7573" y="1695"/>
                    <a:pt x="7573" y="3396"/>
                  </a:cubicBezTo>
                  <a:cubicBezTo>
                    <a:pt x="7573" y="5246"/>
                    <a:pt x="6062" y="6471"/>
                    <a:pt x="4475" y="6471"/>
                  </a:cubicBezTo>
                  <a:cubicBezTo>
                    <a:pt x="3716" y="6471"/>
                    <a:pt x="2939" y="6191"/>
                    <a:pt x="2302" y="5564"/>
                  </a:cubicBezTo>
                  <a:cubicBezTo>
                    <a:pt x="368" y="3630"/>
                    <a:pt x="1735" y="294"/>
                    <a:pt x="4504" y="294"/>
                  </a:cubicBezTo>
                  <a:close/>
                  <a:moveTo>
                    <a:pt x="4460" y="0"/>
                  </a:moveTo>
                  <a:cubicBezTo>
                    <a:pt x="3633" y="0"/>
                    <a:pt x="2790" y="307"/>
                    <a:pt x="2102" y="995"/>
                  </a:cubicBezTo>
                  <a:cubicBezTo>
                    <a:pt x="1" y="3129"/>
                    <a:pt x="1502" y="6732"/>
                    <a:pt x="4504" y="6765"/>
                  </a:cubicBezTo>
                  <a:cubicBezTo>
                    <a:pt x="6339" y="6732"/>
                    <a:pt x="7873" y="5231"/>
                    <a:pt x="7873" y="3396"/>
                  </a:cubicBezTo>
                  <a:cubicBezTo>
                    <a:pt x="7873" y="1361"/>
                    <a:pt x="6202" y="0"/>
                    <a:pt x="4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3204892" y="963686"/>
              <a:ext cx="219460" cy="188184"/>
            </a:xfrm>
            <a:custGeom>
              <a:avLst/>
              <a:gdLst/>
              <a:ahLst/>
              <a:cxnLst/>
              <a:rect l="l" t="t" r="r" b="b"/>
              <a:pathLst>
                <a:path w="7873" h="6751" extrusionOk="0">
                  <a:moveTo>
                    <a:pt x="4504" y="280"/>
                  </a:moveTo>
                  <a:cubicBezTo>
                    <a:pt x="6205" y="280"/>
                    <a:pt x="7573" y="1681"/>
                    <a:pt x="7573" y="3382"/>
                  </a:cubicBezTo>
                  <a:cubicBezTo>
                    <a:pt x="7573" y="5232"/>
                    <a:pt x="6062" y="6456"/>
                    <a:pt x="4475" y="6456"/>
                  </a:cubicBezTo>
                  <a:cubicBezTo>
                    <a:pt x="3716" y="6456"/>
                    <a:pt x="2939" y="6176"/>
                    <a:pt x="2302" y="5550"/>
                  </a:cubicBezTo>
                  <a:cubicBezTo>
                    <a:pt x="368" y="3615"/>
                    <a:pt x="1735" y="280"/>
                    <a:pt x="4504" y="280"/>
                  </a:cubicBezTo>
                  <a:close/>
                  <a:moveTo>
                    <a:pt x="4459" y="1"/>
                  </a:moveTo>
                  <a:cubicBezTo>
                    <a:pt x="3632" y="1"/>
                    <a:pt x="2789" y="304"/>
                    <a:pt x="2102" y="980"/>
                  </a:cubicBezTo>
                  <a:cubicBezTo>
                    <a:pt x="1" y="3115"/>
                    <a:pt x="1502" y="6751"/>
                    <a:pt x="4504" y="6751"/>
                  </a:cubicBezTo>
                  <a:cubicBezTo>
                    <a:pt x="6372" y="6751"/>
                    <a:pt x="7873" y="5217"/>
                    <a:pt x="7873" y="3382"/>
                  </a:cubicBezTo>
                  <a:cubicBezTo>
                    <a:pt x="7873" y="1346"/>
                    <a:pt x="6201" y="1"/>
                    <a:pt x="4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2377312" y="727187"/>
              <a:ext cx="752263" cy="659941"/>
            </a:xfrm>
            <a:custGeom>
              <a:avLst/>
              <a:gdLst/>
              <a:ahLst/>
              <a:cxnLst/>
              <a:rect l="l" t="t" r="r" b="b"/>
              <a:pathLst>
                <a:path w="26987" h="23675" extrusionOk="0">
                  <a:moveTo>
                    <a:pt x="2252" y="1"/>
                  </a:moveTo>
                  <a:cubicBezTo>
                    <a:pt x="1533" y="1"/>
                    <a:pt x="366" y="210"/>
                    <a:pt x="1" y="491"/>
                  </a:cubicBezTo>
                  <a:cubicBezTo>
                    <a:pt x="835" y="4594"/>
                    <a:pt x="8073" y="13867"/>
                    <a:pt x="9774" y="15335"/>
                  </a:cubicBezTo>
                  <a:cubicBezTo>
                    <a:pt x="13711" y="18704"/>
                    <a:pt x="24819" y="23674"/>
                    <a:pt x="24819" y="23674"/>
                  </a:cubicBezTo>
                  <a:lnTo>
                    <a:pt x="26987" y="16703"/>
                  </a:lnTo>
                  <a:cubicBezTo>
                    <a:pt x="26987" y="16703"/>
                    <a:pt x="13944" y="12867"/>
                    <a:pt x="13010" y="11265"/>
                  </a:cubicBezTo>
                  <a:cubicBezTo>
                    <a:pt x="11776" y="9131"/>
                    <a:pt x="4404" y="2326"/>
                    <a:pt x="2603" y="24"/>
                  </a:cubicBezTo>
                  <a:cubicBezTo>
                    <a:pt x="2507" y="8"/>
                    <a:pt x="2388" y="1"/>
                    <a:pt x="2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2319665" y="644144"/>
              <a:ext cx="139514" cy="121842"/>
            </a:xfrm>
            <a:custGeom>
              <a:avLst/>
              <a:gdLst/>
              <a:ahLst/>
              <a:cxnLst/>
              <a:rect l="l" t="t" r="r" b="b"/>
              <a:pathLst>
                <a:path w="5005" h="4371" extrusionOk="0">
                  <a:moveTo>
                    <a:pt x="3903" y="1"/>
                  </a:moveTo>
                  <a:lnTo>
                    <a:pt x="1" y="234"/>
                  </a:lnTo>
                  <a:cubicBezTo>
                    <a:pt x="568" y="1736"/>
                    <a:pt x="1368" y="3103"/>
                    <a:pt x="2369" y="4371"/>
                  </a:cubicBezTo>
                  <a:lnTo>
                    <a:pt x="5004" y="3503"/>
                  </a:lnTo>
                  <a:lnTo>
                    <a:pt x="39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2319665" y="540000"/>
              <a:ext cx="108824" cy="110692"/>
            </a:xfrm>
            <a:custGeom>
              <a:avLst/>
              <a:gdLst/>
              <a:ahLst/>
              <a:cxnLst/>
              <a:rect l="l" t="t" r="r" b="b"/>
              <a:pathLst>
                <a:path w="3904" h="3971" extrusionOk="0">
                  <a:moveTo>
                    <a:pt x="2169" y="1"/>
                  </a:moveTo>
                  <a:lnTo>
                    <a:pt x="234" y="768"/>
                  </a:lnTo>
                  <a:lnTo>
                    <a:pt x="1" y="3970"/>
                  </a:lnTo>
                  <a:lnTo>
                    <a:pt x="3903" y="3704"/>
                  </a:lnTo>
                  <a:lnTo>
                    <a:pt x="2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2935248" y="1184630"/>
              <a:ext cx="612776" cy="632177"/>
            </a:xfrm>
            <a:custGeom>
              <a:avLst/>
              <a:gdLst/>
              <a:ahLst/>
              <a:cxnLst/>
              <a:rect l="l" t="t" r="r" b="b"/>
              <a:pathLst>
                <a:path w="21983" h="22679" extrusionOk="0">
                  <a:moveTo>
                    <a:pt x="11925" y="1"/>
                  </a:moveTo>
                  <a:cubicBezTo>
                    <a:pt x="10583" y="1"/>
                    <a:pt x="9240" y="43"/>
                    <a:pt x="7906" y="126"/>
                  </a:cubicBezTo>
                  <a:cubicBezTo>
                    <a:pt x="6738" y="226"/>
                    <a:pt x="5604" y="426"/>
                    <a:pt x="4670" y="593"/>
                  </a:cubicBezTo>
                  <a:cubicBezTo>
                    <a:pt x="3269" y="860"/>
                    <a:pt x="2135" y="1927"/>
                    <a:pt x="1768" y="3295"/>
                  </a:cubicBezTo>
                  <a:cubicBezTo>
                    <a:pt x="767" y="7164"/>
                    <a:pt x="200" y="11134"/>
                    <a:pt x="100" y="15137"/>
                  </a:cubicBezTo>
                  <a:cubicBezTo>
                    <a:pt x="0" y="19106"/>
                    <a:pt x="3136" y="22442"/>
                    <a:pt x="7139" y="22542"/>
                  </a:cubicBezTo>
                  <a:lnTo>
                    <a:pt x="12576" y="22675"/>
                  </a:lnTo>
                  <a:cubicBezTo>
                    <a:pt x="12642" y="22677"/>
                    <a:pt x="12707" y="22678"/>
                    <a:pt x="12773" y="22678"/>
                  </a:cubicBezTo>
                  <a:cubicBezTo>
                    <a:pt x="16224" y="22678"/>
                    <a:pt x="19155" y="20108"/>
                    <a:pt x="19547" y="16671"/>
                  </a:cubicBezTo>
                  <a:cubicBezTo>
                    <a:pt x="19914" y="13736"/>
                    <a:pt x="20515" y="9566"/>
                    <a:pt x="21749" y="3261"/>
                  </a:cubicBezTo>
                  <a:cubicBezTo>
                    <a:pt x="21982" y="1961"/>
                    <a:pt x="21115" y="693"/>
                    <a:pt x="19781" y="526"/>
                  </a:cubicBezTo>
                  <a:cubicBezTo>
                    <a:pt x="18680" y="359"/>
                    <a:pt x="17279" y="193"/>
                    <a:pt x="15945" y="126"/>
                  </a:cubicBezTo>
                  <a:cubicBezTo>
                    <a:pt x="14611" y="43"/>
                    <a:pt x="13268" y="1"/>
                    <a:pt x="11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3093304" y="978906"/>
              <a:ext cx="286416" cy="282708"/>
            </a:xfrm>
            <a:custGeom>
              <a:avLst/>
              <a:gdLst/>
              <a:ahLst/>
              <a:cxnLst/>
              <a:rect l="l" t="t" r="r" b="b"/>
              <a:pathLst>
                <a:path w="10275" h="10142" extrusionOk="0">
                  <a:moveTo>
                    <a:pt x="9408" y="1"/>
                  </a:moveTo>
                  <a:lnTo>
                    <a:pt x="4637" y="1268"/>
                  </a:lnTo>
                  <a:cubicBezTo>
                    <a:pt x="5071" y="3270"/>
                    <a:pt x="5138" y="6839"/>
                    <a:pt x="2236" y="7506"/>
                  </a:cubicBezTo>
                  <a:cubicBezTo>
                    <a:pt x="2236" y="7506"/>
                    <a:pt x="1" y="10141"/>
                    <a:pt x="4371" y="10141"/>
                  </a:cubicBezTo>
                  <a:cubicBezTo>
                    <a:pt x="9174" y="10141"/>
                    <a:pt x="10275" y="7506"/>
                    <a:pt x="10275" y="7506"/>
                  </a:cubicBezTo>
                  <a:cubicBezTo>
                    <a:pt x="8507" y="5771"/>
                    <a:pt x="8840" y="2569"/>
                    <a:pt x="9408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3218857" y="977986"/>
              <a:ext cx="135779" cy="154372"/>
            </a:xfrm>
            <a:custGeom>
              <a:avLst/>
              <a:gdLst/>
              <a:ahLst/>
              <a:cxnLst/>
              <a:rect l="l" t="t" r="r" b="b"/>
              <a:pathLst>
                <a:path w="4871" h="5538" extrusionOk="0">
                  <a:moveTo>
                    <a:pt x="4870" y="0"/>
                  </a:moveTo>
                  <a:lnTo>
                    <a:pt x="133" y="1301"/>
                  </a:lnTo>
                  <a:cubicBezTo>
                    <a:pt x="400" y="2469"/>
                    <a:pt x="534" y="4170"/>
                    <a:pt x="0" y="5537"/>
                  </a:cubicBezTo>
                  <a:cubicBezTo>
                    <a:pt x="434" y="5437"/>
                    <a:pt x="867" y="5304"/>
                    <a:pt x="1301" y="5104"/>
                  </a:cubicBezTo>
                  <a:cubicBezTo>
                    <a:pt x="2935" y="4337"/>
                    <a:pt x="3769" y="3136"/>
                    <a:pt x="4637" y="1368"/>
                  </a:cubicBezTo>
                  <a:cubicBezTo>
                    <a:pt x="4703" y="901"/>
                    <a:pt x="4803" y="434"/>
                    <a:pt x="48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3305328" y="933357"/>
              <a:ext cx="126246" cy="102329"/>
            </a:xfrm>
            <a:custGeom>
              <a:avLst/>
              <a:gdLst/>
              <a:ahLst/>
              <a:cxnLst/>
              <a:rect l="l" t="t" r="r" b="b"/>
              <a:pathLst>
                <a:path w="4529" h="3671" extrusionOk="0">
                  <a:moveTo>
                    <a:pt x="1749" y="0"/>
                  </a:moveTo>
                  <a:cubicBezTo>
                    <a:pt x="1577" y="0"/>
                    <a:pt x="1404" y="31"/>
                    <a:pt x="1234" y="100"/>
                  </a:cubicBezTo>
                  <a:cubicBezTo>
                    <a:pt x="267" y="534"/>
                    <a:pt x="0" y="1835"/>
                    <a:pt x="801" y="2602"/>
                  </a:cubicBezTo>
                  <a:cubicBezTo>
                    <a:pt x="1368" y="3236"/>
                    <a:pt x="2202" y="3636"/>
                    <a:pt x="3069" y="3669"/>
                  </a:cubicBezTo>
                  <a:cubicBezTo>
                    <a:pt x="3085" y="3670"/>
                    <a:pt x="3102" y="3670"/>
                    <a:pt x="3118" y="3670"/>
                  </a:cubicBezTo>
                  <a:cubicBezTo>
                    <a:pt x="4213" y="3670"/>
                    <a:pt x="4529" y="2555"/>
                    <a:pt x="3970" y="1601"/>
                  </a:cubicBezTo>
                  <a:cubicBezTo>
                    <a:pt x="3577" y="872"/>
                    <a:pt x="2665" y="0"/>
                    <a:pt x="1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3119814" y="722169"/>
              <a:ext cx="326221" cy="381107"/>
            </a:xfrm>
            <a:custGeom>
              <a:avLst/>
              <a:gdLst/>
              <a:ahLst/>
              <a:cxnLst/>
              <a:rect l="l" t="t" r="r" b="b"/>
              <a:pathLst>
                <a:path w="11703" h="13672" extrusionOk="0">
                  <a:moveTo>
                    <a:pt x="6268" y="1"/>
                  </a:moveTo>
                  <a:cubicBezTo>
                    <a:pt x="6002" y="1"/>
                    <a:pt x="5730" y="23"/>
                    <a:pt x="5454" y="71"/>
                  </a:cubicBezTo>
                  <a:cubicBezTo>
                    <a:pt x="1785" y="671"/>
                    <a:pt x="84" y="5641"/>
                    <a:pt x="51" y="8877"/>
                  </a:cubicBezTo>
                  <a:cubicBezTo>
                    <a:pt x="0" y="11568"/>
                    <a:pt x="2149" y="13671"/>
                    <a:pt x="4583" y="13671"/>
                  </a:cubicBezTo>
                  <a:cubicBezTo>
                    <a:pt x="5377" y="13671"/>
                    <a:pt x="6201" y="13447"/>
                    <a:pt x="6989" y="12947"/>
                  </a:cubicBezTo>
                  <a:cubicBezTo>
                    <a:pt x="9124" y="11579"/>
                    <a:pt x="9591" y="9544"/>
                    <a:pt x="10658" y="6175"/>
                  </a:cubicBezTo>
                  <a:cubicBezTo>
                    <a:pt x="11703" y="3102"/>
                    <a:pt x="9379" y="1"/>
                    <a:pt x="6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" name="Google Shape;311;p30"/>
            <p:cNvGrpSpPr/>
            <p:nvPr/>
          </p:nvGrpSpPr>
          <p:grpSpPr>
            <a:xfrm>
              <a:off x="3194661" y="748986"/>
              <a:ext cx="212047" cy="132546"/>
              <a:chOff x="3194661" y="748986"/>
              <a:chExt cx="212047" cy="132546"/>
            </a:xfrm>
          </p:grpSpPr>
          <p:sp>
            <p:nvSpPr>
              <p:cNvPr id="312" name="Google Shape;312;p30"/>
              <p:cNvSpPr/>
              <p:nvPr/>
            </p:nvSpPr>
            <p:spPr>
              <a:xfrm>
                <a:off x="3194661" y="748986"/>
                <a:ext cx="183222" cy="123235"/>
              </a:xfrm>
              <a:custGeom>
                <a:avLst/>
                <a:gdLst/>
                <a:ahLst/>
                <a:cxnLst/>
                <a:rect l="l" t="t" r="r" b="b"/>
                <a:pathLst>
                  <a:path w="6573" h="4421" extrusionOk="0">
                    <a:moveTo>
                      <a:pt x="2794" y="0"/>
                    </a:moveTo>
                    <a:cubicBezTo>
                      <a:pt x="2774" y="0"/>
                      <a:pt x="2754" y="3"/>
                      <a:pt x="2736" y="9"/>
                    </a:cubicBezTo>
                    <a:cubicBezTo>
                      <a:pt x="2636" y="9"/>
                      <a:pt x="2536" y="76"/>
                      <a:pt x="2469" y="176"/>
                    </a:cubicBezTo>
                    <a:cubicBezTo>
                      <a:pt x="2420" y="127"/>
                      <a:pt x="2336" y="96"/>
                      <a:pt x="2255" y="96"/>
                    </a:cubicBezTo>
                    <a:cubicBezTo>
                      <a:pt x="2225" y="96"/>
                      <a:pt x="2196" y="100"/>
                      <a:pt x="2169" y="109"/>
                    </a:cubicBezTo>
                    <a:cubicBezTo>
                      <a:pt x="2069" y="143"/>
                      <a:pt x="1969" y="209"/>
                      <a:pt x="1902" y="310"/>
                    </a:cubicBezTo>
                    <a:cubicBezTo>
                      <a:pt x="1863" y="270"/>
                      <a:pt x="1801" y="254"/>
                      <a:pt x="1736" y="254"/>
                    </a:cubicBezTo>
                    <a:cubicBezTo>
                      <a:pt x="1691" y="254"/>
                      <a:pt x="1643" y="262"/>
                      <a:pt x="1602" y="276"/>
                    </a:cubicBezTo>
                    <a:cubicBezTo>
                      <a:pt x="1502" y="343"/>
                      <a:pt x="1402" y="443"/>
                      <a:pt x="1402" y="543"/>
                    </a:cubicBezTo>
                    <a:cubicBezTo>
                      <a:pt x="1346" y="529"/>
                      <a:pt x="1297" y="521"/>
                      <a:pt x="1251" y="521"/>
                    </a:cubicBezTo>
                    <a:cubicBezTo>
                      <a:pt x="1185" y="521"/>
                      <a:pt x="1127" y="537"/>
                      <a:pt x="1068" y="576"/>
                    </a:cubicBezTo>
                    <a:cubicBezTo>
                      <a:pt x="968" y="643"/>
                      <a:pt x="901" y="743"/>
                      <a:pt x="901" y="843"/>
                    </a:cubicBezTo>
                    <a:cubicBezTo>
                      <a:pt x="801" y="843"/>
                      <a:pt x="668" y="843"/>
                      <a:pt x="601" y="943"/>
                    </a:cubicBezTo>
                    <a:cubicBezTo>
                      <a:pt x="501" y="1010"/>
                      <a:pt x="434" y="1143"/>
                      <a:pt x="468" y="1277"/>
                    </a:cubicBezTo>
                    <a:cubicBezTo>
                      <a:pt x="301" y="1277"/>
                      <a:pt x="201" y="1344"/>
                      <a:pt x="134" y="1477"/>
                    </a:cubicBezTo>
                    <a:cubicBezTo>
                      <a:pt x="67" y="1610"/>
                      <a:pt x="67" y="1777"/>
                      <a:pt x="168" y="1911"/>
                    </a:cubicBezTo>
                    <a:cubicBezTo>
                      <a:pt x="67" y="1977"/>
                      <a:pt x="1" y="2144"/>
                      <a:pt x="34" y="2278"/>
                    </a:cubicBezTo>
                    <a:cubicBezTo>
                      <a:pt x="34" y="2411"/>
                      <a:pt x="134" y="2544"/>
                      <a:pt x="268" y="2578"/>
                    </a:cubicBezTo>
                    <a:cubicBezTo>
                      <a:pt x="234" y="2711"/>
                      <a:pt x="268" y="2845"/>
                      <a:pt x="368" y="2978"/>
                    </a:cubicBezTo>
                    <a:cubicBezTo>
                      <a:pt x="431" y="3042"/>
                      <a:pt x="508" y="3065"/>
                      <a:pt x="590" y="3065"/>
                    </a:cubicBezTo>
                    <a:cubicBezTo>
                      <a:pt x="637" y="3065"/>
                      <a:pt x="686" y="3057"/>
                      <a:pt x="735" y="3045"/>
                    </a:cubicBezTo>
                    <a:cubicBezTo>
                      <a:pt x="781" y="3207"/>
                      <a:pt x="924" y="3305"/>
                      <a:pt x="1074" y="3305"/>
                    </a:cubicBezTo>
                    <a:cubicBezTo>
                      <a:pt x="1140" y="3305"/>
                      <a:pt x="1207" y="3286"/>
                      <a:pt x="1268" y="3245"/>
                    </a:cubicBezTo>
                    <a:cubicBezTo>
                      <a:pt x="1302" y="3312"/>
                      <a:pt x="1368" y="3412"/>
                      <a:pt x="1468" y="3445"/>
                    </a:cubicBezTo>
                    <a:cubicBezTo>
                      <a:pt x="1569" y="3445"/>
                      <a:pt x="1702" y="3445"/>
                      <a:pt x="1769" y="3378"/>
                    </a:cubicBezTo>
                    <a:cubicBezTo>
                      <a:pt x="1802" y="3478"/>
                      <a:pt x="1902" y="3545"/>
                      <a:pt x="2002" y="3579"/>
                    </a:cubicBezTo>
                    <a:cubicBezTo>
                      <a:pt x="2102" y="3579"/>
                      <a:pt x="2202" y="3579"/>
                      <a:pt x="2269" y="3512"/>
                    </a:cubicBezTo>
                    <a:cubicBezTo>
                      <a:pt x="2336" y="3612"/>
                      <a:pt x="2402" y="3679"/>
                      <a:pt x="2503" y="3712"/>
                    </a:cubicBezTo>
                    <a:cubicBezTo>
                      <a:pt x="2529" y="3721"/>
                      <a:pt x="2556" y="3725"/>
                      <a:pt x="2583" y="3725"/>
                    </a:cubicBezTo>
                    <a:cubicBezTo>
                      <a:pt x="2656" y="3725"/>
                      <a:pt x="2729" y="3694"/>
                      <a:pt x="2803" y="3645"/>
                    </a:cubicBezTo>
                    <a:cubicBezTo>
                      <a:pt x="2836" y="3745"/>
                      <a:pt x="2903" y="3812"/>
                      <a:pt x="3003" y="3845"/>
                    </a:cubicBezTo>
                    <a:cubicBezTo>
                      <a:pt x="3030" y="3854"/>
                      <a:pt x="3057" y="3858"/>
                      <a:pt x="3083" y="3858"/>
                    </a:cubicBezTo>
                    <a:cubicBezTo>
                      <a:pt x="3157" y="3858"/>
                      <a:pt x="3230" y="3827"/>
                      <a:pt x="3303" y="3779"/>
                    </a:cubicBezTo>
                    <a:cubicBezTo>
                      <a:pt x="3336" y="3879"/>
                      <a:pt x="3437" y="3945"/>
                      <a:pt x="3537" y="3979"/>
                    </a:cubicBezTo>
                    <a:cubicBezTo>
                      <a:pt x="3556" y="3989"/>
                      <a:pt x="3581" y="3993"/>
                      <a:pt x="3609" y="3993"/>
                    </a:cubicBezTo>
                    <a:cubicBezTo>
                      <a:pt x="3676" y="3993"/>
                      <a:pt x="3756" y="3969"/>
                      <a:pt x="3803" y="3945"/>
                    </a:cubicBezTo>
                    <a:cubicBezTo>
                      <a:pt x="3837" y="4012"/>
                      <a:pt x="3937" y="4079"/>
                      <a:pt x="4037" y="4112"/>
                    </a:cubicBezTo>
                    <a:cubicBezTo>
                      <a:pt x="4078" y="4126"/>
                      <a:pt x="4120" y="4134"/>
                      <a:pt x="4159" y="4134"/>
                    </a:cubicBezTo>
                    <a:cubicBezTo>
                      <a:pt x="4214" y="4134"/>
                      <a:pt x="4265" y="4118"/>
                      <a:pt x="4304" y="4079"/>
                    </a:cubicBezTo>
                    <a:cubicBezTo>
                      <a:pt x="4368" y="4208"/>
                      <a:pt x="4489" y="4282"/>
                      <a:pt x="4620" y="4282"/>
                    </a:cubicBezTo>
                    <a:cubicBezTo>
                      <a:pt x="4692" y="4282"/>
                      <a:pt x="4767" y="4260"/>
                      <a:pt x="4838" y="4212"/>
                    </a:cubicBezTo>
                    <a:cubicBezTo>
                      <a:pt x="4871" y="4312"/>
                      <a:pt x="4938" y="4379"/>
                      <a:pt x="5038" y="4412"/>
                    </a:cubicBezTo>
                    <a:lnTo>
                      <a:pt x="5071" y="4412"/>
                    </a:lnTo>
                    <a:cubicBezTo>
                      <a:pt x="5094" y="4418"/>
                      <a:pt x="5117" y="4421"/>
                      <a:pt x="5140" y="4421"/>
                    </a:cubicBezTo>
                    <a:cubicBezTo>
                      <a:pt x="5249" y="4421"/>
                      <a:pt x="5355" y="4356"/>
                      <a:pt x="5438" y="4246"/>
                    </a:cubicBezTo>
                    <a:cubicBezTo>
                      <a:pt x="5513" y="4321"/>
                      <a:pt x="5607" y="4358"/>
                      <a:pt x="5705" y="4358"/>
                    </a:cubicBezTo>
                    <a:cubicBezTo>
                      <a:pt x="5738" y="4358"/>
                      <a:pt x="5772" y="4354"/>
                      <a:pt x="5805" y="4346"/>
                    </a:cubicBezTo>
                    <a:cubicBezTo>
                      <a:pt x="5938" y="4279"/>
                      <a:pt x="6005" y="4146"/>
                      <a:pt x="6038" y="4012"/>
                    </a:cubicBezTo>
                    <a:cubicBezTo>
                      <a:pt x="6172" y="4012"/>
                      <a:pt x="6305" y="3945"/>
                      <a:pt x="6372" y="3812"/>
                    </a:cubicBezTo>
                    <a:cubicBezTo>
                      <a:pt x="6472" y="3679"/>
                      <a:pt x="6472" y="3545"/>
                      <a:pt x="6372" y="3412"/>
                    </a:cubicBezTo>
                    <a:cubicBezTo>
                      <a:pt x="6505" y="3312"/>
                      <a:pt x="6572" y="3178"/>
                      <a:pt x="6572" y="3045"/>
                    </a:cubicBezTo>
                    <a:cubicBezTo>
                      <a:pt x="6539" y="2911"/>
                      <a:pt x="6472" y="2778"/>
                      <a:pt x="6372" y="2745"/>
                    </a:cubicBezTo>
                    <a:cubicBezTo>
                      <a:pt x="6439" y="2645"/>
                      <a:pt x="6439" y="2511"/>
                      <a:pt x="6405" y="2411"/>
                    </a:cubicBezTo>
                    <a:cubicBezTo>
                      <a:pt x="6372" y="2278"/>
                      <a:pt x="6272" y="2211"/>
                      <a:pt x="6172" y="2178"/>
                    </a:cubicBezTo>
                    <a:cubicBezTo>
                      <a:pt x="6205" y="2077"/>
                      <a:pt x="6205" y="1944"/>
                      <a:pt x="6172" y="1844"/>
                    </a:cubicBezTo>
                    <a:cubicBezTo>
                      <a:pt x="6105" y="1744"/>
                      <a:pt x="6005" y="1677"/>
                      <a:pt x="5905" y="1677"/>
                    </a:cubicBezTo>
                    <a:cubicBezTo>
                      <a:pt x="5938" y="1577"/>
                      <a:pt x="5905" y="1444"/>
                      <a:pt x="5838" y="1344"/>
                    </a:cubicBezTo>
                    <a:cubicBezTo>
                      <a:pt x="5772" y="1277"/>
                      <a:pt x="5671" y="1210"/>
                      <a:pt x="5538" y="1210"/>
                    </a:cubicBezTo>
                    <a:cubicBezTo>
                      <a:pt x="5571" y="1110"/>
                      <a:pt x="5505" y="977"/>
                      <a:pt x="5438" y="910"/>
                    </a:cubicBezTo>
                    <a:cubicBezTo>
                      <a:pt x="5365" y="861"/>
                      <a:pt x="5291" y="830"/>
                      <a:pt x="5218" y="830"/>
                    </a:cubicBezTo>
                    <a:cubicBezTo>
                      <a:pt x="5191" y="830"/>
                      <a:pt x="5165" y="834"/>
                      <a:pt x="5138" y="843"/>
                    </a:cubicBezTo>
                    <a:cubicBezTo>
                      <a:pt x="5138" y="710"/>
                      <a:pt x="5071" y="610"/>
                      <a:pt x="4971" y="543"/>
                    </a:cubicBezTo>
                    <a:cubicBezTo>
                      <a:pt x="4912" y="504"/>
                      <a:pt x="4854" y="488"/>
                      <a:pt x="4795" y="488"/>
                    </a:cubicBezTo>
                    <a:cubicBezTo>
                      <a:pt x="4754" y="488"/>
                      <a:pt x="4712" y="496"/>
                      <a:pt x="4671" y="510"/>
                    </a:cubicBezTo>
                    <a:cubicBezTo>
                      <a:pt x="4637" y="410"/>
                      <a:pt x="4571" y="310"/>
                      <a:pt x="4471" y="276"/>
                    </a:cubicBezTo>
                    <a:cubicBezTo>
                      <a:pt x="4432" y="251"/>
                      <a:pt x="4389" y="240"/>
                      <a:pt x="4345" y="240"/>
                    </a:cubicBezTo>
                    <a:cubicBezTo>
                      <a:pt x="4273" y="240"/>
                      <a:pt x="4199" y="268"/>
                      <a:pt x="4137" y="310"/>
                    </a:cubicBezTo>
                    <a:cubicBezTo>
                      <a:pt x="4104" y="176"/>
                      <a:pt x="4004" y="109"/>
                      <a:pt x="3904" y="76"/>
                    </a:cubicBezTo>
                    <a:cubicBezTo>
                      <a:pt x="3879" y="68"/>
                      <a:pt x="3851" y="63"/>
                      <a:pt x="3824" y="63"/>
                    </a:cubicBezTo>
                    <a:cubicBezTo>
                      <a:pt x="3741" y="63"/>
                      <a:pt x="3653" y="101"/>
                      <a:pt x="3603" y="176"/>
                    </a:cubicBezTo>
                    <a:cubicBezTo>
                      <a:pt x="3537" y="76"/>
                      <a:pt x="3437" y="9"/>
                      <a:pt x="3336" y="9"/>
                    </a:cubicBezTo>
                    <a:cubicBezTo>
                      <a:pt x="3312" y="3"/>
                      <a:pt x="3289" y="0"/>
                      <a:pt x="3266" y="0"/>
                    </a:cubicBezTo>
                    <a:cubicBezTo>
                      <a:pt x="3167" y="0"/>
                      <a:pt x="3091" y="55"/>
                      <a:pt x="3036" y="109"/>
                    </a:cubicBezTo>
                    <a:cubicBezTo>
                      <a:pt x="2982" y="55"/>
                      <a:pt x="2883" y="0"/>
                      <a:pt x="2794" y="0"/>
                    </a:cubicBezTo>
                    <a:close/>
                  </a:path>
                </a:pathLst>
              </a:custGeom>
              <a:solidFill>
                <a:srgbClr val="96F3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0"/>
              <p:cNvSpPr/>
              <p:nvPr/>
            </p:nvSpPr>
            <p:spPr>
              <a:xfrm>
                <a:off x="3245813" y="761307"/>
                <a:ext cx="160894" cy="120225"/>
              </a:xfrm>
              <a:custGeom>
                <a:avLst/>
                <a:gdLst/>
                <a:ahLst/>
                <a:cxnLst/>
                <a:rect l="l" t="t" r="r" b="b"/>
                <a:pathLst>
                  <a:path w="5772" h="4313" extrusionOk="0">
                    <a:moveTo>
                      <a:pt x="2502" y="1"/>
                    </a:moveTo>
                    <a:cubicBezTo>
                      <a:pt x="2402" y="34"/>
                      <a:pt x="2302" y="101"/>
                      <a:pt x="2269" y="201"/>
                    </a:cubicBezTo>
                    <a:cubicBezTo>
                      <a:pt x="2220" y="152"/>
                      <a:pt x="2135" y="121"/>
                      <a:pt x="2067" y="121"/>
                    </a:cubicBezTo>
                    <a:cubicBezTo>
                      <a:pt x="2042" y="121"/>
                      <a:pt x="2020" y="125"/>
                      <a:pt x="2002" y="134"/>
                    </a:cubicBezTo>
                    <a:cubicBezTo>
                      <a:pt x="1868" y="168"/>
                      <a:pt x="1802" y="234"/>
                      <a:pt x="1768" y="368"/>
                    </a:cubicBezTo>
                    <a:cubicBezTo>
                      <a:pt x="1718" y="335"/>
                      <a:pt x="1668" y="318"/>
                      <a:pt x="1622" y="318"/>
                    </a:cubicBezTo>
                    <a:cubicBezTo>
                      <a:pt x="1577" y="318"/>
                      <a:pt x="1535" y="335"/>
                      <a:pt x="1501" y="368"/>
                    </a:cubicBezTo>
                    <a:cubicBezTo>
                      <a:pt x="1401" y="401"/>
                      <a:pt x="1301" y="501"/>
                      <a:pt x="1301" y="601"/>
                    </a:cubicBezTo>
                    <a:cubicBezTo>
                      <a:pt x="1260" y="588"/>
                      <a:pt x="1218" y="579"/>
                      <a:pt x="1177" y="579"/>
                    </a:cubicBezTo>
                    <a:cubicBezTo>
                      <a:pt x="1118" y="579"/>
                      <a:pt x="1060" y="596"/>
                      <a:pt x="1001" y="635"/>
                    </a:cubicBezTo>
                    <a:cubicBezTo>
                      <a:pt x="934" y="735"/>
                      <a:pt x="868" y="835"/>
                      <a:pt x="834" y="935"/>
                    </a:cubicBezTo>
                    <a:cubicBezTo>
                      <a:pt x="809" y="927"/>
                      <a:pt x="784" y="922"/>
                      <a:pt x="760" y="922"/>
                    </a:cubicBezTo>
                    <a:cubicBezTo>
                      <a:pt x="686" y="922"/>
                      <a:pt x="617" y="960"/>
                      <a:pt x="567" y="1035"/>
                    </a:cubicBezTo>
                    <a:cubicBezTo>
                      <a:pt x="501" y="1102"/>
                      <a:pt x="434" y="1235"/>
                      <a:pt x="434" y="1369"/>
                    </a:cubicBezTo>
                    <a:cubicBezTo>
                      <a:pt x="301" y="1369"/>
                      <a:pt x="201" y="1469"/>
                      <a:pt x="167" y="1569"/>
                    </a:cubicBezTo>
                    <a:cubicBezTo>
                      <a:pt x="100" y="1702"/>
                      <a:pt x="100" y="1869"/>
                      <a:pt x="167" y="2002"/>
                    </a:cubicBezTo>
                    <a:cubicBezTo>
                      <a:pt x="67" y="2102"/>
                      <a:pt x="0" y="2236"/>
                      <a:pt x="0" y="2369"/>
                    </a:cubicBezTo>
                    <a:cubicBezTo>
                      <a:pt x="34" y="2503"/>
                      <a:pt x="100" y="2603"/>
                      <a:pt x="234" y="2670"/>
                    </a:cubicBezTo>
                    <a:cubicBezTo>
                      <a:pt x="167" y="2803"/>
                      <a:pt x="201" y="2936"/>
                      <a:pt x="301" y="3036"/>
                    </a:cubicBezTo>
                    <a:cubicBezTo>
                      <a:pt x="344" y="3101"/>
                      <a:pt x="415" y="3138"/>
                      <a:pt x="486" y="3138"/>
                    </a:cubicBezTo>
                    <a:cubicBezTo>
                      <a:pt x="526" y="3138"/>
                      <a:pt x="565" y="3127"/>
                      <a:pt x="601" y="3103"/>
                    </a:cubicBezTo>
                    <a:cubicBezTo>
                      <a:pt x="634" y="3203"/>
                      <a:pt x="701" y="3303"/>
                      <a:pt x="834" y="3337"/>
                    </a:cubicBezTo>
                    <a:cubicBezTo>
                      <a:pt x="852" y="3346"/>
                      <a:pt x="872" y="3350"/>
                      <a:pt x="894" y="3350"/>
                    </a:cubicBezTo>
                    <a:cubicBezTo>
                      <a:pt x="952" y="3350"/>
                      <a:pt x="1019" y="3319"/>
                      <a:pt x="1068" y="3270"/>
                    </a:cubicBezTo>
                    <a:cubicBezTo>
                      <a:pt x="1101" y="3370"/>
                      <a:pt x="1168" y="3437"/>
                      <a:pt x="1268" y="3470"/>
                    </a:cubicBezTo>
                    <a:cubicBezTo>
                      <a:pt x="1286" y="3479"/>
                      <a:pt x="1306" y="3483"/>
                      <a:pt x="1327" y="3483"/>
                    </a:cubicBezTo>
                    <a:cubicBezTo>
                      <a:pt x="1386" y="3483"/>
                      <a:pt x="1453" y="3452"/>
                      <a:pt x="1501" y="3403"/>
                    </a:cubicBezTo>
                    <a:cubicBezTo>
                      <a:pt x="1535" y="3503"/>
                      <a:pt x="1602" y="3570"/>
                      <a:pt x="1702" y="3570"/>
                    </a:cubicBezTo>
                    <a:cubicBezTo>
                      <a:pt x="1731" y="3580"/>
                      <a:pt x="1757" y="3584"/>
                      <a:pt x="1783" y="3584"/>
                    </a:cubicBezTo>
                    <a:cubicBezTo>
                      <a:pt x="1844" y="3584"/>
                      <a:pt x="1898" y="3560"/>
                      <a:pt x="1968" y="3537"/>
                    </a:cubicBezTo>
                    <a:cubicBezTo>
                      <a:pt x="1968" y="3604"/>
                      <a:pt x="2035" y="3670"/>
                      <a:pt x="2135" y="3704"/>
                    </a:cubicBezTo>
                    <a:cubicBezTo>
                      <a:pt x="2162" y="3713"/>
                      <a:pt x="2189" y="3717"/>
                      <a:pt x="2215" y="3717"/>
                    </a:cubicBezTo>
                    <a:cubicBezTo>
                      <a:pt x="2287" y="3717"/>
                      <a:pt x="2353" y="3686"/>
                      <a:pt x="2402" y="3637"/>
                    </a:cubicBezTo>
                    <a:cubicBezTo>
                      <a:pt x="2435" y="3737"/>
                      <a:pt x="2502" y="3804"/>
                      <a:pt x="2569" y="3837"/>
                    </a:cubicBezTo>
                    <a:cubicBezTo>
                      <a:pt x="2669" y="3837"/>
                      <a:pt x="2769" y="3837"/>
                      <a:pt x="2836" y="3770"/>
                    </a:cubicBezTo>
                    <a:cubicBezTo>
                      <a:pt x="2869" y="3870"/>
                      <a:pt x="2936" y="3937"/>
                      <a:pt x="3036" y="3937"/>
                    </a:cubicBezTo>
                    <a:cubicBezTo>
                      <a:pt x="3054" y="3946"/>
                      <a:pt x="3074" y="3950"/>
                      <a:pt x="3095" y="3950"/>
                    </a:cubicBezTo>
                    <a:cubicBezTo>
                      <a:pt x="3154" y="3950"/>
                      <a:pt x="3221" y="3919"/>
                      <a:pt x="3269" y="3870"/>
                    </a:cubicBezTo>
                    <a:cubicBezTo>
                      <a:pt x="3303" y="3970"/>
                      <a:pt x="3369" y="4037"/>
                      <a:pt x="3470" y="4071"/>
                    </a:cubicBezTo>
                    <a:cubicBezTo>
                      <a:pt x="3496" y="4079"/>
                      <a:pt x="3521" y="4084"/>
                      <a:pt x="3544" y="4084"/>
                    </a:cubicBezTo>
                    <a:cubicBezTo>
                      <a:pt x="3608" y="4084"/>
                      <a:pt x="3663" y="4053"/>
                      <a:pt x="3736" y="4004"/>
                    </a:cubicBezTo>
                    <a:cubicBezTo>
                      <a:pt x="3736" y="4104"/>
                      <a:pt x="3803" y="4171"/>
                      <a:pt x="3903" y="4204"/>
                    </a:cubicBezTo>
                    <a:cubicBezTo>
                      <a:pt x="3964" y="4155"/>
                      <a:pt x="4035" y="4133"/>
                      <a:pt x="4101" y="4133"/>
                    </a:cubicBezTo>
                    <a:cubicBezTo>
                      <a:pt x="4214" y="4133"/>
                      <a:pt x="4316" y="4198"/>
                      <a:pt x="4337" y="4304"/>
                    </a:cubicBezTo>
                    <a:cubicBezTo>
                      <a:pt x="4360" y="4310"/>
                      <a:pt x="4384" y="4313"/>
                      <a:pt x="4407" y="4313"/>
                    </a:cubicBezTo>
                    <a:cubicBezTo>
                      <a:pt x="4515" y="4313"/>
                      <a:pt x="4615" y="4253"/>
                      <a:pt x="4670" y="4171"/>
                    </a:cubicBezTo>
                    <a:cubicBezTo>
                      <a:pt x="4725" y="4226"/>
                      <a:pt x="4791" y="4250"/>
                      <a:pt x="4855" y="4250"/>
                    </a:cubicBezTo>
                    <a:cubicBezTo>
                      <a:pt x="4907" y="4250"/>
                      <a:pt x="4959" y="4234"/>
                      <a:pt x="5004" y="4204"/>
                    </a:cubicBezTo>
                    <a:cubicBezTo>
                      <a:pt x="5104" y="4137"/>
                      <a:pt x="5204" y="4037"/>
                      <a:pt x="5204" y="3870"/>
                    </a:cubicBezTo>
                    <a:cubicBezTo>
                      <a:pt x="5222" y="3875"/>
                      <a:pt x="5240" y="3877"/>
                      <a:pt x="5258" y="3877"/>
                    </a:cubicBezTo>
                    <a:cubicBezTo>
                      <a:pt x="5372" y="3877"/>
                      <a:pt x="5480" y="3790"/>
                      <a:pt x="5538" y="3704"/>
                    </a:cubicBezTo>
                    <a:cubicBezTo>
                      <a:pt x="5638" y="3570"/>
                      <a:pt x="5638" y="3403"/>
                      <a:pt x="5571" y="3237"/>
                    </a:cubicBezTo>
                    <a:cubicBezTo>
                      <a:pt x="5671" y="3170"/>
                      <a:pt x="5771" y="3036"/>
                      <a:pt x="5738" y="2870"/>
                    </a:cubicBezTo>
                    <a:cubicBezTo>
                      <a:pt x="5738" y="2770"/>
                      <a:pt x="5704" y="2636"/>
                      <a:pt x="5604" y="2569"/>
                    </a:cubicBezTo>
                    <a:cubicBezTo>
                      <a:pt x="5638" y="2469"/>
                      <a:pt x="5671" y="2369"/>
                      <a:pt x="5638" y="2236"/>
                    </a:cubicBezTo>
                    <a:cubicBezTo>
                      <a:pt x="5604" y="2136"/>
                      <a:pt x="5538" y="2069"/>
                      <a:pt x="5438" y="2036"/>
                    </a:cubicBezTo>
                    <a:cubicBezTo>
                      <a:pt x="5471" y="1936"/>
                      <a:pt x="5471" y="1836"/>
                      <a:pt x="5438" y="1702"/>
                    </a:cubicBezTo>
                    <a:cubicBezTo>
                      <a:pt x="5404" y="1635"/>
                      <a:pt x="5304" y="1569"/>
                      <a:pt x="5204" y="1535"/>
                    </a:cubicBezTo>
                    <a:cubicBezTo>
                      <a:pt x="5237" y="1435"/>
                      <a:pt x="5204" y="1335"/>
                      <a:pt x="5171" y="1235"/>
                    </a:cubicBezTo>
                    <a:cubicBezTo>
                      <a:pt x="5104" y="1135"/>
                      <a:pt x="5004" y="1102"/>
                      <a:pt x="4904" y="1102"/>
                    </a:cubicBezTo>
                    <a:cubicBezTo>
                      <a:pt x="4937" y="1002"/>
                      <a:pt x="4904" y="902"/>
                      <a:pt x="4837" y="802"/>
                    </a:cubicBezTo>
                    <a:cubicBezTo>
                      <a:pt x="4788" y="753"/>
                      <a:pt x="4704" y="722"/>
                      <a:pt x="4636" y="722"/>
                    </a:cubicBezTo>
                    <a:cubicBezTo>
                      <a:pt x="4611" y="722"/>
                      <a:pt x="4588" y="726"/>
                      <a:pt x="4570" y="735"/>
                    </a:cubicBezTo>
                    <a:cubicBezTo>
                      <a:pt x="4570" y="635"/>
                      <a:pt x="4504" y="535"/>
                      <a:pt x="4437" y="468"/>
                    </a:cubicBezTo>
                    <a:cubicBezTo>
                      <a:pt x="4387" y="435"/>
                      <a:pt x="4337" y="418"/>
                      <a:pt x="4291" y="418"/>
                    </a:cubicBezTo>
                    <a:cubicBezTo>
                      <a:pt x="4245" y="418"/>
                      <a:pt x="4203" y="435"/>
                      <a:pt x="4170" y="468"/>
                    </a:cubicBezTo>
                    <a:cubicBezTo>
                      <a:pt x="4137" y="368"/>
                      <a:pt x="4070" y="268"/>
                      <a:pt x="4003" y="234"/>
                    </a:cubicBezTo>
                    <a:cubicBezTo>
                      <a:pt x="3965" y="209"/>
                      <a:pt x="3927" y="198"/>
                      <a:pt x="3889" y="198"/>
                    </a:cubicBezTo>
                    <a:cubicBezTo>
                      <a:pt x="3827" y="198"/>
                      <a:pt x="3765" y="227"/>
                      <a:pt x="3703" y="268"/>
                    </a:cubicBezTo>
                    <a:cubicBezTo>
                      <a:pt x="3670" y="168"/>
                      <a:pt x="3603" y="68"/>
                      <a:pt x="3503" y="68"/>
                    </a:cubicBezTo>
                    <a:cubicBezTo>
                      <a:pt x="3476" y="59"/>
                      <a:pt x="3449" y="55"/>
                      <a:pt x="3423" y="55"/>
                    </a:cubicBezTo>
                    <a:cubicBezTo>
                      <a:pt x="3352" y="55"/>
                      <a:pt x="3285" y="86"/>
                      <a:pt x="3236" y="134"/>
                    </a:cubicBezTo>
                    <a:cubicBezTo>
                      <a:pt x="3203" y="68"/>
                      <a:pt x="3103" y="1"/>
                      <a:pt x="3003" y="1"/>
                    </a:cubicBezTo>
                    <a:cubicBezTo>
                      <a:pt x="2902" y="1"/>
                      <a:pt x="2802" y="34"/>
                      <a:pt x="2736" y="134"/>
                    </a:cubicBezTo>
                    <a:cubicBezTo>
                      <a:pt x="2702" y="34"/>
                      <a:pt x="2602" y="1"/>
                      <a:pt x="25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4" name="Google Shape;314;p30"/>
            <p:cNvSpPr/>
            <p:nvPr/>
          </p:nvSpPr>
          <p:spPr>
            <a:xfrm>
              <a:off x="3386224" y="1157451"/>
              <a:ext cx="747607" cy="274541"/>
            </a:xfrm>
            <a:custGeom>
              <a:avLst/>
              <a:gdLst/>
              <a:ahLst/>
              <a:cxnLst/>
              <a:rect l="l" t="t" r="r" b="b"/>
              <a:pathLst>
                <a:path w="26820" h="9849" extrusionOk="0">
                  <a:moveTo>
                    <a:pt x="24585" y="0"/>
                  </a:moveTo>
                  <a:cubicBezTo>
                    <a:pt x="22183" y="1735"/>
                    <a:pt x="17279" y="3469"/>
                    <a:pt x="15078" y="4503"/>
                  </a:cubicBezTo>
                  <a:cubicBezTo>
                    <a:pt x="14950" y="4562"/>
                    <a:pt x="14765" y="4588"/>
                    <a:pt x="14530" y="4588"/>
                  </a:cubicBezTo>
                  <a:cubicBezTo>
                    <a:pt x="12617" y="4588"/>
                    <a:pt x="7461" y="2797"/>
                    <a:pt x="4370" y="1668"/>
                  </a:cubicBezTo>
                  <a:cubicBezTo>
                    <a:pt x="4071" y="1556"/>
                    <a:pt x="3761" y="1502"/>
                    <a:pt x="3456" y="1502"/>
                  </a:cubicBezTo>
                  <a:cubicBezTo>
                    <a:pt x="2399" y="1502"/>
                    <a:pt x="1389" y="2142"/>
                    <a:pt x="1001" y="3202"/>
                  </a:cubicBezTo>
                  <a:lnTo>
                    <a:pt x="567" y="4203"/>
                  </a:lnTo>
                  <a:cubicBezTo>
                    <a:pt x="0" y="5704"/>
                    <a:pt x="834" y="7372"/>
                    <a:pt x="2369" y="7772"/>
                  </a:cubicBezTo>
                  <a:cubicBezTo>
                    <a:pt x="5573" y="8619"/>
                    <a:pt x="10749" y="9848"/>
                    <a:pt x="14224" y="9848"/>
                  </a:cubicBezTo>
                  <a:cubicBezTo>
                    <a:pt x="14584" y="9848"/>
                    <a:pt x="14925" y="9835"/>
                    <a:pt x="15245" y="9807"/>
                  </a:cubicBezTo>
                  <a:cubicBezTo>
                    <a:pt x="17446" y="9607"/>
                    <a:pt x="24818" y="5004"/>
                    <a:pt x="26819" y="1268"/>
                  </a:cubicBezTo>
                  <a:cubicBezTo>
                    <a:pt x="26553" y="801"/>
                    <a:pt x="25152" y="100"/>
                    <a:pt x="24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4030603" y="1101643"/>
              <a:ext cx="165550" cy="111611"/>
            </a:xfrm>
            <a:custGeom>
              <a:avLst/>
              <a:gdLst/>
              <a:ahLst/>
              <a:cxnLst/>
              <a:rect l="l" t="t" r="r" b="b"/>
              <a:pathLst>
                <a:path w="5939" h="4004" extrusionOk="0">
                  <a:moveTo>
                    <a:pt x="2036" y="1"/>
                  </a:moveTo>
                  <a:cubicBezTo>
                    <a:pt x="2036" y="1"/>
                    <a:pt x="1" y="2136"/>
                    <a:pt x="1335" y="4004"/>
                  </a:cubicBezTo>
                  <a:lnTo>
                    <a:pt x="3537" y="3537"/>
                  </a:lnTo>
                  <a:lnTo>
                    <a:pt x="5938" y="1202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4087331" y="1020748"/>
              <a:ext cx="124629" cy="114399"/>
            </a:xfrm>
            <a:custGeom>
              <a:avLst/>
              <a:gdLst/>
              <a:ahLst/>
              <a:cxnLst/>
              <a:rect l="l" t="t" r="r" b="b"/>
              <a:pathLst>
                <a:path w="4471" h="4104" extrusionOk="0">
                  <a:moveTo>
                    <a:pt x="901" y="1"/>
                  </a:moveTo>
                  <a:lnTo>
                    <a:pt x="1" y="2903"/>
                  </a:lnTo>
                  <a:lnTo>
                    <a:pt x="3903" y="4104"/>
                  </a:lnTo>
                  <a:lnTo>
                    <a:pt x="4470" y="901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3250469" y="905453"/>
              <a:ext cx="96726" cy="40948"/>
            </a:xfrm>
            <a:custGeom>
              <a:avLst/>
              <a:gdLst/>
              <a:ahLst/>
              <a:cxnLst/>
              <a:rect l="l" t="t" r="r" b="b"/>
              <a:pathLst>
                <a:path w="3470" h="1469" extrusionOk="0">
                  <a:moveTo>
                    <a:pt x="801" y="0"/>
                  </a:moveTo>
                  <a:lnTo>
                    <a:pt x="0" y="1134"/>
                  </a:lnTo>
                  <a:lnTo>
                    <a:pt x="2469" y="1468"/>
                  </a:lnTo>
                  <a:lnTo>
                    <a:pt x="3469" y="734"/>
                  </a:lnTo>
                  <a:lnTo>
                    <a:pt x="8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3157475" y="870106"/>
              <a:ext cx="52098" cy="52098"/>
            </a:xfrm>
            <a:custGeom>
              <a:avLst/>
              <a:gdLst/>
              <a:ahLst/>
              <a:cxnLst/>
              <a:rect l="l" t="t" r="r" b="b"/>
              <a:pathLst>
                <a:path w="1869" h="1869" extrusionOk="0">
                  <a:moveTo>
                    <a:pt x="0" y="1"/>
                  </a:moveTo>
                  <a:lnTo>
                    <a:pt x="67" y="935"/>
                  </a:lnTo>
                  <a:lnTo>
                    <a:pt x="1702" y="1869"/>
                  </a:lnTo>
                  <a:lnTo>
                    <a:pt x="1868" y="5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3150952" y="968285"/>
              <a:ext cx="127417" cy="43206"/>
            </a:xfrm>
            <a:custGeom>
              <a:avLst/>
              <a:gdLst/>
              <a:ahLst/>
              <a:cxnLst/>
              <a:rect l="l" t="t" r="r" b="b"/>
              <a:pathLst>
                <a:path w="4571" h="1550" extrusionOk="0">
                  <a:moveTo>
                    <a:pt x="143" y="1"/>
                  </a:moveTo>
                  <a:cubicBezTo>
                    <a:pt x="98" y="1"/>
                    <a:pt x="58" y="24"/>
                    <a:pt x="34" y="48"/>
                  </a:cubicBezTo>
                  <a:cubicBezTo>
                    <a:pt x="1" y="115"/>
                    <a:pt x="34" y="181"/>
                    <a:pt x="68" y="215"/>
                  </a:cubicBezTo>
                  <a:cubicBezTo>
                    <a:pt x="1435" y="982"/>
                    <a:pt x="2903" y="1449"/>
                    <a:pt x="4471" y="1549"/>
                  </a:cubicBezTo>
                  <a:cubicBezTo>
                    <a:pt x="4538" y="1549"/>
                    <a:pt x="4571" y="1482"/>
                    <a:pt x="4571" y="1416"/>
                  </a:cubicBezTo>
                  <a:cubicBezTo>
                    <a:pt x="4571" y="1349"/>
                    <a:pt x="4538" y="1282"/>
                    <a:pt x="4471" y="1282"/>
                  </a:cubicBezTo>
                  <a:cubicBezTo>
                    <a:pt x="2970" y="1182"/>
                    <a:pt x="1535" y="748"/>
                    <a:pt x="201" y="15"/>
                  </a:cubicBezTo>
                  <a:cubicBezTo>
                    <a:pt x="182" y="5"/>
                    <a:pt x="162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3797226" y="1280746"/>
              <a:ext cx="26983" cy="152894"/>
            </a:xfrm>
            <a:custGeom>
              <a:avLst/>
              <a:gdLst/>
              <a:ahLst/>
              <a:cxnLst/>
              <a:rect l="l" t="t" r="r" b="b"/>
              <a:pathLst>
                <a:path w="968" h="5485" extrusionOk="0">
                  <a:moveTo>
                    <a:pt x="138" y="1"/>
                  </a:moveTo>
                  <a:cubicBezTo>
                    <a:pt x="123" y="1"/>
                    <a:pt x="109" y="5"/>
                    <a:pt x="100" y="14"/>
                  </a:cubicBezTo>
                  <a:cubicBezTo>
                    <a:pt x="34" y="47"/>
                    <a:pt x="0" y="114"/>
                    <a:pt x="34" y="180"/>
                  </a:cubicBezTo>
                  <a:cubicBezTo>
                    <a:pt x="300" y="914"/>
                    <a:pt x="867" y="3416"/>
                    <a:pt x="467" y="5351"/>
                  </a:cubicBezTo>
                  <a:cubicBezTo>
                    <a:pt x="467" y="5384"/>
                    <a:pt x="501" y="5451"/>
                    <a:pt x="567" y="5484"/>
                  </a:cubicBezTo>
                  <a:lnTo>
                    <a:pt x="601" y="5484"/>
                  </a:lnTo>
                  <a:cubicBezTo>
                    <a:pt x="634" y="5484"/>
                    <a:pt x="701" y="5451"/>
                    <a:pt x="701" y="5384"/>
                  </a:cubicBezTo>
                  <a:cubicBezTo>
                    <a:pt x="968" y="3616"/>
                    <a:pt x="801" y="1782"/>
                    <a:pt x="234" y="80"/>
                  </a:cubicBezTo>
                  <a:cubicBezTo>
                    <a:pt x="234" y="31"/>
                    <a:pt x="180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3444791" y="1195892"/>
              <a:ext cx="79081" cy="198693"/>
            </a:xfrm>
            <a:custGeom>
              <a:avLst/>
              <a:gdLst/>
              <a:ahLst/>
              <a:cxnLst/>
              <a:rect l="l" t="t" r="r" b="b"/>
              <a:pathLst>
                <a:path w="2837" h="7128" extrusionOk="0">
                  <a:moveTo>
                    <a:pt x="1521" y="0"/>
                  </a:moveTo>
                  <a:cubicBezTo>
                    <a:pt x="1486" y="0"/>
                    <a:pt x="1455" y="16"/>
                    <a:pt x="1435" y="55"/>
                  </a:cubicBezTo>
                  <a:cubicBezTo>
                    <a:pt x="268" y="1590"/>
                    <a:pt x="1" y="3658"/>
                    <a:pt x="768" y="5459"/>
                  </a:cubicBezTo>
                  <a:cubicBezTo>
                    <a:pt x="1202" y="6427"/>
                    <a:pt x="1936" y="7060"/>
                    <a:pt x="2703" y="7127"/>
                  </a:cubicBezTo>
                  <a:cubicBezTo>
                    <a:pt x="2736" y="7127"/>
                    <a:pt x="2803" y="7060"/>
                    <a:pt x="2836" y="7027"/>
                  </a:cubicBezTo>
                  <a:cubicBezTo>
                    <a:pt x="2836" y="6960"/>
                    <a:pt x="2769" y="6894"/>
                    <a:pt x="2703" y="6894"/>
                  </a:cubicBezTo>
                  <a:cubicBezTo>
                    <a:pt x="2036" y="6827"/>
                    <a:pt x="1402" y="6260"/>
                    <a:pt x="1002" y="5393"/>
                  </a:cubicBezTo>
                  <a:cubicBezTo>
                    <a:pt x="268" y="3658"/>
                    <a:pt x="501" y="1690"/>
                    <a:pt x="1602" y="189"/>
                  </a:cubicBezTo>
                  <a:cubicBezTo>
                    <a:pt x="1669" y="122"/>
                    <a:pt x="1635" y="55"/>
                    <a:pt x="1602" y="22"/>
                  </a:cubicBezTo>
                  <a:cubicBezTo>
                    <a:pt x="1574" y="8"/>
                    <a:pt x="1547" y="0"/>
                    <a:pt x="1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2965912" y="1188086"/>
              <a:ext cx="162762" cy="155347"/>
            </a:xfrm>
            <a:custGeom>
              <a:avLst/>
              <a:gdLst/>
              <a:ahLst/>
              <a:cxnLst/>
              <a:rect l="l" t="t" r="r" b="b"/>
              <a:pathLst>
                <a:path w="5839" h="5573" extrusionOk="0">
                  <a:moveTo>
                    <a:pt x="5615" y="1"/>
                  </a:moveTo>
                  <a:cubicBezTo>
                    <a:pt x="2754" y="1"/>
                    <a:pt x="430" y="3128"/>
                    <a:pt x="1" y="5439"/>
                  </a:cubicBezTo>
                  <a:cubicBezTo>
                    <a:pt x="1" y="5506"/>
                    <a:pt x="34" y="5539"/>
                    <a:pt x="101" y="5573"/>
                  </a:cubicBezTo>
                  <a:lnTo>
                    <a:pt x="134" y="5573"/>
                  </a:lnTo>
                  <a:cubicBezTo>
                    <a:pt x="168" y="5573"/>
                    <a:pt x="234" y="5539"/>
                    <a:pt x="234" y="5472"/>
                  </a:cubicBezTo>
                  <a:cubicBezTo>
                    <a:pt x="663" y="3261"/>
                    <a:pt x="2888" y="234"/>
                    <a:pt x="5616" y="234"/>
                  </a:cubicBezTo>
                  <a:cubicBezTo>
                    <a:pt x="5646" y="234"/>
                    <a:pt x="5675" y="235"/>
                    <a:pt x="5705" y="235"/>
                  </a:cubicBezTo>
                  <a:cubicBezTo>
                    <a:pt x="5772" y="235"/>
                    <a:pt x="5838" y="202"/>
                    <a:pt x="5838" y="135"/>
                  </a:cubicBezTo>
                  <a:cubicBezTo>
                    <a:pt x="5838" y="69"/>
                    <a:pt x="5772" y="2"/>
                    <a:pt x="5705" y="2"/>
                  </a:cubicBezTo>
                  <a:cubicBezTo>
                    <a:pt x="5675" y="1"/>
                    <a:pt x="5645" y="1"/>
                    <a:pt x="5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4052012" y="1163946"/>
              <a:ext cx="80921" cy="40001"/>
            </a:xfrm>
            <a:custGeom>
              <a:avLst/>
              <a:gdLst/>
              <a:ahLst/>
              <a:cxnLst/>
              <a:rect l="l" t="t" r="r" b="b"/>
              <a:pathLst>
                <a:path w="2903" h="1435" extrusionOk="0">
                  <a:moveTo>
                    <a:pt x="133" y="1"/>
                  </a:moveTo>
                  <a:cubicBezTo>
                    <a:pt x="33" y="34"/>
                    <a:pt x="0" y="101"/>
                    <a:pt x="33" y="167"/>
                  </a:cubicBezTo>
                  <a:cubicBezTo>
                    <a:pt x="167" y="968"/>
                    <a:pt x="1334" y="1168"/>
                    <a:pt x="2302" y="1335"/>
                  </a:cubicBezTo>
                  <a:lnTo>
                    <a:pt x="2735" y="1435"/>
                  </a:lnTo>
                  <a:lnTo>
                    <a:pt x="2769" y="1435"/>
                  </a:lnTo>
                  <a:cubicBezTo>
                    <a:pt x="2835" y="1402"/>
                    <a:pt x="2869" y="1368"/>
                    <a:pt x="2902" y="1335"/>
                  </a:cubicBezTo>
                  <a:cubicBezTo>
                    <a:pt x="2902" y="1268"/>
                    <a:pt x="2869" y="1201"/>
                    <a:pt x="2802" y="1168"/>
                  </a:cubicBezTo>
                  <a:cubicBezTo>
                    <a:pt x="2669" y="1168"/>
                    <a:pt x="2502" y="1135"/>
                    <a:pt x="2335" y="1101"/>
                  </a:cubicBezTo>
                  <a:cubicBezTo>
                    <a:pt x="1468" y="935"/>
                    <a:pt x="367" y="768"/>
                    <a:pt x="267" y="101"/>
                  </a:cubicBezTo>
                  <a:cubicBezTo>
                    <a:pt x="234" y="34"/>
                    <a:pt x="167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2667445" y="1044163"/>
              <a:ext cx="81311" cy="134692"/>
            </a:xfrm>
            <a:custGeom>
              <a:avLst/>
              <a:gdLst/>
              <a:ahLst/>
              <a:cxnLst/>
              <a:rect l="l" t="t" r="r" b="b"/>
              <a:pathLst>
                <a:path w="2917" h="4832" extrusionOk="0">
                  <a:moveTo>
                    <a:pt x="2732" y="0"/>
                  </a:moveTo>
                  <a:cubicBezTo>
                    <a:pt x="2710" y="0"/>
                    <a:pt x="2688" y="8"/>
                    <a:pt x="2669" y="28"/>
                  </a:cubicBezTo>
                  <a:cubicBezTo>
                    <a:pt x="1335" y="962"/>
                    <a:pt x="0" y="2963"/>
                    <a:pt x="67" y="4698"/>
                  </a:cubicBezTo>
                  <a:cubicBezTo>
                    <a:pt x="67" y="4765"/>
                    <a:pt x="134" y="4831"/>
                    <a:pt x="200" y="4831"/>
                  </a:cubicBezTo>
                  <a:cubicBezTo>
                    <a:pt x="267" y="4798"/>
                    <a:pt x="334" y="4765"/>
                    <a:pt x="334" y="4698"/>
                  </a:cubicBezTo>
                  <a:cubicBezTo>
                    <a:pt x="267" y="3030"/>
                    <a:pt x="1568" y="1095"/>
                    <a:pt x="2836" y="195"/>
                  </a:cubicBezTo>
                  <a:cubicBezTo>
                    <a:pt x="2916" y="141"/>
                    <a:pt x="2824" y="0"/>
                    <a:pt x="2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2380100" y="734685"/>
              <a:ext cx="81311" cy="33227"/>
            </a:xfrm>
            <a:custGeom>
              <a:avLst/>
              <a:gdLst/>
              <a:ahLst/>
              <a:cxnLst/>
              <a:rect l="l" t="t" r="r" b="b"/>
              <a:pathLst>
                <a:path w="2917" h="1192" extrusionOk="0">
                  <a:moveTo>
                    <a:pt x="2767" y="0"/>
                  </a:moveTo>
                  <a:cubicBezTo>
                    <a:pt x="2734" y="0"/>
                    <a:pt x="2699" y="16"/>
                    <a:pt x="2669" y="55"/>
                  </a:cubicBezTo>
                  <a:cubicBezTo>
                    <a:pt x="2316" y="599"/>
                    <a:pt x="1474" y="944"/>
                    <a:pt x="669" y="944"/>
                  </a:cubicBezTo>
                  <a:cubicBezTo>
                    <a:pt x="487" y="944"/>
                    <a:pt x="307" y="926"/>
                    <a:pt x="134" y="889"/>
                  </a:cubicBezTo>
                  <a:cubicBezTo>
                    <a:pt x="116" y="880"/>
                    <a:pt x="101" y="876"/>
                    <a:pt x="87" y="876"/>
                  </a:cubicBezTo>
                  <a:cubicBezTo>
                    <a:pt x="50" y="876"/>
                    <a:pt x="25" y="907"/>
                    <a:pt x="1" y="956"/>
                  </a:cubicBezTo>
                  <a:cubicBezTo>
                    <a:pt x="1" y="1023"/>
                    <a:pt x="34" y="1089"/>
                    <a:pt x="101" y="1123"/>
                  </a:cubicBezTo>
                  <a:cubicBezTo>
                    <a:pt x="301" y="1156"/>
                    <a:pt x="501" y="1189"/>
                    <a:pt x="701" y="1189"/>
                  </a:cubicBezTo>
                  <a:cubicBezTo>
                    <a:pt x="734" y="1191"/>
                    <a:pt x="766" y="1191"/>
                    <a:pt x="798" y="1191"/>
                  </a:cubicBezTo>
                  <a:cubicBezTo>
                    <a:pt x="1597" y="1191"/>
                    <a:pt x="2357" y="798"/>
                    <a:pt x="2870" y="189"/>
                  </a:cubicBezTo>
                  <a:cubicBezTo>
                    <a:pt x="2917" y="94"/>
                    <a:pt x="2847" y="0"/>
                    <a:pt x="2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3020771" y="1293206"/>
              <a:ext cx="356159" cy="413804"/>
            </a:xfrm>
            <a:custGeom>
              <a:avLst/>
              <a:gdLst/>
              <a:ahLst/>
              <a:cxnLst/>
              <a:rect l="l" t="t" r="r" b="b"/>
              <a:pathLst>
                <a:path w="12777" h="14845" extrusionOk="0">
                  <a:moveTo>
                    <a:pt x="7406" y="0"/>
                  </a:moveTo>
                  <a:cubicBezTo>
                    <a:pt x="4137" y="0"/>
                    <a:pt x="1035" y="3303"/>
                    <a:pt x="501" y="7406"/>
                  </a:cubicBezTo>
                  <a:cubicBezTo>
                    <a:pt x="1" y="11508"/>
                    <a:pt x="2236" y="14844"/>
                    <a:pt x="5538" y="14844"/>
                  </a:cubicBezTo>
                  <a:cubicBezTo>
                    <a:pt x="6005" y="14844"/>
                    <a:pt x="6506" y="14778"/>
                    <a:pt x="6939" y="14644"/>
                  </a:cubicBezTo>
                  <a:cubicBezTo>
                    <a:pt x="9675" y="13877"/>
                    <a:pt x="12010" y="10941"/>
                    <a:pt x="12477" y="7439"/>
                  </a:cubicBezTo>
                  <a:cubicBezTo>
                    <a:pt x="12777" y="5504"/>
                    <a:pt x="12310" y="3536"/>
                    <a:pt x="11176" y="1935"/>
                  </a:cubicBezTo>
                  <a:cubicBezTo>
                    <a:pt x="10308" y="734"/>
                    <a:pt x="8907" y="0"/>
                    <a:pt x="7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3092385" y="1336776"/>
              <a:ext cx="281761" cy="364661"/>
            </a:xfrm>
            <a:custGeom>
              <a:avLst/>
              <a:gdLst/>
              <a:ahLst/>
              <a:cxnLst/>
              <a:rect l="l" t="t" r="r" b="b"/>
              <a:pathLst>
                <a:path w="10108" h="13082" extrusionOk="0">
                  <a:moveTo>
                    <a:pt x="6719" y="1"/>
                  </a:moveTo>
                  <a:cubicBezTo>
                    <a:pt x="3538" y="1"/>
                    <a:pt x="693" y="2823"/>
                    <a:pt x="334" y="6410"/>
                  </a:cubicBezTo>
                  <a:cubicBezTo>
                    <a:pt x="0" y="9612"/>
                    <a:pt x="1768" y="12381"/>
                    <a:pt x="4404" y="13081"/>
                  </a:cubicBezTo>
                  <a:cubicBezTo>
                    <a:pt x="4937" y="12914"/>
                    <a:pt x="5438" y="12681"/>
                    <a:pt x="5938" y="12414"/>
                  </a:cubicBezTo>
                  <a:cubicBezTo>
                    <a:pt x="7939" y="11146"/>
                    <a:pt x="9541" y="8678"/>
                    <a:pt x="9908" y="5876"/>
                  </a:cubicBezTo>
                  <a:cubicBezTo>
                    <a:pt x="10108" y="4508"/>
                    <a:pt x="9941" y="3141"/>
                    <a:pt x="9474" y="1840"/>
                  </a:cubicBezTo>
                  <a:cubicBezTo>
                    <a:pt x="9274" y="1306"/>
                    <a:pt x="8974" y="806"/>
                    <a:pt x="8640" y="339"/>
                  </a:cubicBezTo>
                  <a:cubicBezTo>
                    <a:pt x="8073" y="138"/>
                    <a:pt x="7506" y="5"/>
                    <a:pt x="6939" y="5"/>
                  </a:cubicBezTo>
                  <a:cubicBezTo>
                    <a:pt x="6865" y="2"/>
                    <a:pt x="6792" y="1"/>
                    <a:pt x="6719" y="1"/>
                  </a:cubicBezTo>
                  <a:close/>
                </a:path>
              </a:pathLst>
            </a:custGeom>
            <a:solidFill>
              <a:srgbClr val="46C9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3184431" y="1388040"/>
              <a:ext cx="188797" cy="294778"/>
            </a:xfrm>
            <a:custGeom>
              <a:avLst/>
              <a:gdLst/>
              <a:ahLst/>
              <a:cxnLst/>
              <a:rect l="l" t="t" r="r" b="b"/>
              <a:pathLst>
                <a:path w="6773" h="10575" extrusionOk="0">
                  <a:moveTo>
                    <a:pt x="6139" y="1"/>
                  </a:moveTo>
                  <a:cubicBezTo>
                    <a:pt x="6038" y="34"/>
                    <a:pt x="5938" y="34"/>
                    <a:pt x="5838" y="34"/>
                  </a:cubicBezTo>
                  <a:cubicBezTo>
                    <a:pt x="2603" y="368"/>
                    <a:pt x="1" y="3170"/>
                    <a:pt x="68" y="6272"/>
                  </a:cubicBezTo>
                  <a:cubicBezTo>
                    <a:pt x="68" y="8040"/>
                    <a:pt x="1068" y="9708"/>
                    <a:pt x="2636" y="10575"/>
                  </a:cubicBezTo>
                  <a:cubicBezTo>
                    <a:pt x="4637" y="9307"/>
                    <a:pt x="6239" y="6839"/>
                    <a:pt x="6606" y="4037"/>
                  </a:cubicBezTo>
                  <a:cubicBezTo>
                    <a:pt x="6772" y="2669"/>
                    <a:pt x="6639" y="1302"/>
                    <a:pt x="6139" y="1"/>
                  </a:cubicBezTo>
                  <a:close/>
                </a:path>
              </a:pathLst>
            </a:custGeom>
            <a:solidFill>
              <a:srgbClr val="34B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3082154" y="1410313"/>
              <a:ext cx="201815" cy="165159"/>
            </a:xfrm>
            <a:custGeom>
              <a:avLst/>
              <a:gdLst/>
              <a:ahLst/>
              <a:cxnLst/>
              <a:rect l="l" t="t" r="r" b="b"/>
              <a:pathLst>
                <a:path w="7240" h="5925" extrusionOk="0">
                  <a:moveTo>
                    <a:pt x="2753" y="1"/>
                  </a:moveTo>
                  <a:cubicBezTo>
                    <a:pt x="2265" y="1"/>
                    <a:pt x="1733" y="201"/>
                    <a:pt x="1268" y="603"/>
                  </a:cubicBezTo>
                  <a:cubicBezTo>
                    <a:pt x="334" y="1403"/>
                    <a:pt x="1" y="2704"/>
                    <a:pt x="568" y="3538"/>
                  </a:cubicBezTo>
                  <a:lnTo>
                    <a:pt x="1935" y="5473"/>
                  </a:lnTo>
                  <a:cubicBezTo>
                    <a:pt x="2141" y="5772"/>
                    <a:pt x="2462" y="5924"/>
                    <a:pt x="2792" y="5924"/>
                  </a:cubicBezTo>
                  <a:cubicBezTo>
                    <a:pt x="3051" y="5924"/>
                    <a:pt x="3316" y="5830"/>
                    <a:pt x="3536" y="5640"/>
                  </a:cubicBezTo>
                  <a:lnTo>
                    <a:pt x="6005" y="3538"/>
                  </a:lnTo>
                  <a:cubicBezTo>
                    <a:pt x="6939" y="2704"/>
                    <a:pt x="7239" y="1403"/>
                    <a:pt x="6672" y="603"/>
                  </a:cubicBezTo>
                  <a:cubicBezTo>
                    <a:pt x="6392" y="203"/>
                    <a:pt x="5957" y="7"/>
                    <a:pt x="5474" y="7"/>
                  </a:cubicBezTo>
                  <a:cubicBezTo>
                    <a:pt x="5150" y="7"/>
                    <a:pt x="4805" y="95"/>
                    <a:pt x="4470" y="269"/>
                  </a:cubicBezTo>
                  <a:cubicBezTo>
                    <a:pt x="4345" y="325"/>
                    <a:pt x="4208" y="351"/>
                    <a:pt x="4072" y="351"/>
                  </a:cubicBezTo>
                  <a:cubicBezTo>
                    <a:pt x="3881" y="351"/>
                    <a:pt x="3692" y="300"/>
                    <a:pt x="3536" y="202"/>
                  </a:cubicBezTo>
                  <a:cubicBezTo>
                    <a:pt x="3304" y="68"/>
                    <a:pt x="3036" y="1"/>
                    <a:pt x="27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2986373" y="1735234"/>
              <a:ext cx="371964" cy="329761"/>
            </a:xfrm>
            <a:custGeom>
              <a:avLst/>
              <a:gdLst/>
              <a:ahLst/>
              <a:cxnLst/>
              <a:rect l="l" t="t" r="r" b="b"/>
              <a:pathLst>
                <a:path w="13344" h="11830" extrusionOk="0">
                  <a:moveTo>
                    <a:pt x="5015" y="1"/>
                  </a:moveTo>
                  <a:cubicBezTo>
                    <a:pt x="4524" y="1"/>
                    <a:pt x="4031" y="7"/>
                    <a:pt x="3537" y="21"/>
                  </a:cubicBezTo>
                  <a:cubicBezTo>
                    <a:pt x="2369" y="55"/>
                    <a:pt x="1335" y="889"/>
                    <a:pt x="1035" y="2056"/>
                  </a:cubicBezTo>
                  <a:cubicBezTo>
                    <a:pt x="1" y="6292"/>
                    <a:pt x="835" y="11830"/>
                    <a:pt x="835" y="11830"/>
                  </a:cubicBezTo>
                  <a:lnTo>
                    <a:pt x="13344" y="11830"/>
                  </a:lnTo>
                  <a:cubicBezTo>
                    <a:pt x="12877" y="8961"/>
                    <a:pt x="12743" y="6059"/>
                    <a:pt x="13010" y="3157"/>
                  </a:cubicBezTo>
                  <a:cubicBezTo>
                    <a:pt x="13110" y="1689"/>
                    <a:pt x="12043" y="422"/>
                    <a:pt x="10575" y="255"/>
                  </a:cubicBezTo>
                  <a:cubicBezTo>
                    <a:pt x="8727" y="96"/>
                    <a:pt x="6880" y="1"/>
                    <a:pt x="5015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2986373" y="1735234"/>
              <a:ext cx="371964" cy="329761"/>
            </a:xfrm>
            <a:custGeom>
              <a:avLst/>
              <a:gdLst/>
              <a:ahLst/>
              <a:cxnLst/>
              <a:rect l="l" t="t" r="r" b="b"/>
              <a:pathLst>
                <a:path w="13344" h="11830" extrusionOk="0">
                  <a:moveTo>
                    <a:pt x="5015" y="1"/>
                  </a:moveTo>
                  <a:cubicBezTo>
                    <a:pt x="4524" y="1"/>
                    <a:pt x="4031" y="7"/>
                    <a:pt x="3537" y="21"/>
                  </a:cubicBezTo>
                  <a:cubicBezTo>
                    <a:pt x="2369" y="55"/>
                    <a:pt x="1335" y="889"/>
                    <a:pt x="1035" y="2056"/>
                  </a:cubicBezTo>
                  <a:cubicBezTo>
                    <a:pt x="1" y="6292"/>
                    <a:pt x="835" y="11830"/>
                    <a:pt x="835" y="11830"/>
                  </a:cubicBezTo>
                  <a:lnTo>
                    <a:pt x="13344" y="11830"/>
                  </a:lnTo>
                  <a:cubicBezTo>
                    <a:pt x="12877" y="8961"/>
                    <a:pt x="12743" y="6059"/>
                    <a:pt x="13010" y="3157"/>
                  </a:cubicBezTo>
                  <a:cubicBezTo>
                    <a:pt x="13110" y="1689"/>
                    <a:pt x="12043" y="422"/>
                    <a:pt x="10575" y="255"/>
                  </a:cubicBezTo>
                  <a:cubicBezTo>
                    <a:pt x="8727" y="96"/>
                    <a:pt x="6880" y="1"/>
                    <a:pt x="5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2916683" y="2064978"/>
              <a:ext cx="441651" cy="2490130"/>
            </a:xfrm>
            <a:custGeom>
              <a:avLst/>
              <a:gdLst/>
              <a:ahLst/>
              <a:cxnLst/>
              <a:rect l="l" t="t" r="r" b="b"/>
              <a:pathLst>
                <a:path w="15844" h="89332" extrusionOk="0">
                  <a:moveTo>
                    <a:pt x="2608" y="0"/>
                  </a:moveTo>
                  <a:cubicBezTo>
                    <a:pt x="1167" y="0"/>
                    <a:pt x="0" y="1188"/>
                    <a:pt x="99" y="2636"/>
                  </a:cubicBezTo>
                  <a:cubicBezTo>
                    <a:pt x="366" y="9641"/>
                    <a:pt x="1267" y="28721"/>
                    <a:pt x="3401" y="38595"/>
                  </a:cubicBezTo>
                  <a:cubicBezTo>
                    <a:pt x="4669" y="51804"/>
                    <a:pt x="6670" y="89331"/>
                    <a:pt x="6670" y="89331"/>
                  </a:cubicBezTo>
                  <a:lnTo>
                    <a:pt x="15844" y="89331"/>
                  </a:lnTo>
                  <a:cubicBezTo>
                    <a:pt x="15844" y="89331"/>
                    <a:pt x="12908" y="47568"/>
                    <a:pt x="10006" y="38595"/>
                  </a:cubicBezTo>
                  <a:cubicBezTo>
                    <a:pt x="12975" y="30556"/>
                    <a:pt x="12208" y="1"/>
                    <a:pt x="12208" y="1"/>
                  </a:cubicBezTo>
                  <a:lnTo>
                    <a:pt x="2668" y="1"/>
                  </a:lnTo>
                  <a:cubicBezTo>
                    <a:pt x="2648" y="0"/>
                    <a:pt x="2628" y="0"/>
                    <a:pt x="2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3182591" y="2364393"/>
              <a:ext cx="75346" cy="611856"/>
            </a:xfrm>
            <a:custGeom>
              <a:avLst/>
              <a:gdLst/>
              <a:ahLst/>
              <a:cxnLst/>
              <a:rect l="l" t="t" r="r" b="b"/>
              <a:pathLst>
                <a:path w="2703" h="21950" extrusionOk="0">
                  <a:moveTo>
                    <a:pt x="33" y="1"/>
                  </a:moveTo>
                  <a:cubicBezTo>
                    <a:pt x="33" y="1"/>
                    <a:pt x="0" y="13644"/>
                    <a:pt x="1701" y="21950"/>
                  </a:cubicBezTo>
                  <a:cubicBezTo>
                    <a:pt x="2335" y="16946"/>
                    <a:pt x="2602" y="10342"/>
                    <a:pt x="2702" y="4371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3061693" y="2064978"/>
              <a:ext cx="820138" cy="2490130"/>
            </a:xfrm>
            <a:custGeom>
              <a:avLst/>
              <a:gdLst/>
              <a:ahLst/>
              <a:cxnLst/>
              <a:rect l="l" t="t" r="r" b="b"/>
              <a:pathLst>
                <a:path w="29422" h="89332" extrusionOk="0">
                  <a:moveTo>
                    <a:pt x="1" y="1"/>
                  </a:moveTo>
                  <a:cubicBezTo>
                    <a:pt x="1" y="1"/>
                    <a:pt x="6539" y="30556"/>
                    <a:pt x="11109" y="38595"/>
                  </a:cubicBezTo>
                  <a:cubicBezTo>
                    <a:pt x="13077" y="57742"/>
                    <a:pt x="20248" y="89331"/>
                    <a:pt x="20248" y="89331"/>
                  </a:cubicBezTo>
                  <a:lnTo>
                    <a:pt x="29422" y="89331"/>
                  </a:lnTo>
                  <a:cubicBezTo>
                    <a:pt x="29422" y="89331"/>
                    <a:pt x="22050" y="50470"/>
                    <a:pt x="18314" y="38595"/>
                  </a:cubicBezTo>
                  <a:cubicBezTo>
                    <a:pt x="18447" y="28721"/>
                    <a:pt x="14911" y="9641"/>
                    <a:pt x="13777" y="2636"/>
                  </a:cubicBezTo>
                  <a:cubicBezTo>
                    <a:pt x="13510" y="1135"/>
                    <a:pt x="12209" y="1"/>
                    <a:pt x="106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3345302" y="3025219"/>
              <a:ext cx="220408" cy="228129"/>
            </a:xfrm>
            <a:custGeom>
              <a:avLst/>
              <a:gdLst/>
              <a:ahLst/>
              <a:cxnLst/>
              <a:rect l="l" t="t" r="r" b="b"/>
              <a:pathLst>
                <a:path w="7907" h="8184" extrusionOk="0">
                  <a:moveTo>
                    <a:pt x="3482" y="0"/>
                  </a:moveTo>
                  <a:cubicBezTo>
                    <a:pt x="3153" y="0"/>
                    <a:pt x="2823" y="57"/>
                    <a:pt x="2502" y="179"/>
                  </a:cubicBezTo>
                  <a:cubicBezTo>
                    <a:pt x="768" y="812"/>
                    <a:pt x="1" y="3081"/>
                    <a:pt x="801" y="5249"/>
                  </a:cubicBezTo>
                  <a:cubicBezTo>
                    <a:pt x="1460" y="7032"/>
                    <a:pt x="2953" y="8184"/>
                    <a:pt x="4446" y="8184"/>
                  </a:cubicBezTo>
                  <a:cubicBezTo>
                    <a:pt x="4768" y="8184"/>
                    <a:pt x="5091" y="8130"/>
                    <a:pt x="5404" y="8017"/>
                  </a:cubicBezTo>
                  <a:cubicBezTo>
                    <a:pt x="7139" y="7384"/>
                    <a:pt x="7906" y="5082"/>
                    <a:pt x="7106" y="2914"/>
                  </a:cubicBezTo>
                  <a:cubicBezTo>
                    <a:pt x="6450" y="1166"/>
                    <a:pt x="4968" y="0"/>
                    <a:pt x="3482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3345302" y="3025219"/>
              <a:ext cx="220408" cy="228129"/>
            </a:xfrm>
            <a:custGeom>
              <a:avLst/>
              <a:gdLst/>
              <a:ahLst/>
              <a:cxnLst/>
              <a:rect l="l" t="t" r="r" b="b"/>
              <a:pathLst>
                <a:path w="7907" h="8184" extrusionOk="0">
                  <a:moveTo>
                    <a:pt x="3482" y="0"/>
                  </a:moveTo>
                  <a:cubicBezTo>
                    <a:pt x="3153" y="0"/>
                    <a:pt x="2823" y="57"/>
                    <a:pt x="2502" y="179"/>
                  </a:cubicBezTo>
                  <a:cubicBezTo>
                    <a:pt x="768" y="812"/>
                    <a:pt x="1" y="3081"/>
                    <a:pt x="801" y="5249"/>
                  </a:cubicBezTo>
                  <a:cubicBezTo>
                    <a:pt x="1460" y="7032"/>
                    <a:pt x="2953" y="8184"/>
                    <a:pt x="4446" y="8184"/>
                  </a:cubicBezTo>
                  <a:cubicBezTo>
                    <a:pt x="4768" y="8184"/>
                    <a:pt x="5091" y="8130"/>
                    <a:pt x="5404" y="8017"/>
                  </a:cubicBezTo>
                  <a:cubicBezTo>
                    <a:pt x="7139" y="7384"/>
                    <a:pt x="7906" y="5082"/>
                    <a:pt x="7106" y="2914"/>
                  </a:cubicBezTo>
                  <a:cubicBezTo>
                    <a:pt x="6450" y="1166"/>
                    <a:pt x="4968" y="0"/>
                    <a:pt x="3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3564741" y="4466820"/>
              <a:ext cx="178567" cy="88364"/>
            </a:xfrm>
            <a:custGeom>
              <a:avLst/>
              <a:gdLst/>
              <a:ahLst/>
              <a:cxnLst/>
              <a:rect l="l" t="t" r="r" b="b"/>
              <a:pathLst>
                <a:path w="6406" h="3170" extrusionOk="0">
                  <a:moveTo>
                    <a:pt x="3136" y="0"/>
                  </a:moveTo>
                  <a:cubicBezTo>
                    <a:pt x="1402" y="0"/>
                    <a:pt x="1" y="1435"/>
                    <a:pt x="101" y="3169"/>
                  </a:cubicBezTo>
                  <a:lnTo>
                    <a:pt x="6405" y="3169"/>
                  </a:lnTo>
                  <a:cubicBezTo>
                    <a:pt x="6339" y="1401"/>
                    <a:pt x="4871" y="34"/>
                    <a:pt x="3136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2982665" y="3028202"/>
              <a:ext cx="187850" cy="223223"/>
            </a:xfrm>
            <a:custGeom>
              <a:avLst/>
              <a:gdLst/>
              <a:ahLst/>
              <a:cxnLst/>
              <a:rect l="l" t="t" r="r" b="b"/>
              <a:pathLst>
                <a:path w="6739" h="8008" extrusionOk="0">
                  <a:moveTo>
                    <a:pt x="3295" y="1"/>
                  </a:moveTo>
                  <a:cubicBezTo>
                    <a:pt x="3154" y="1"/>
                    <a:pt x="3012" y="13"/>
                    <a:pt x="2869" y="38"/>
                  </a:cubicBezTo>
                  <a:cubicBezTo>
                    <a:pt x="1168" y="338"/>
                    <a:pt x="0" y="2340"/>
                    <a:pt x="267" y="4541"/>
                  </a:cubicBezTo>
                  <a:cubicBezTo>
                    <a:pt x="545" y="6545"/>
                    <a:pt x="1933" y="8007"/>
                    <a:pt x="3484" y="8007"/>
                  </a:cubicBezTo>
                  <a:cubicBezTo>
                    <a:pt x="3612" y="8007"/>
                    <a:pt x="3741" y="7997"/>
                    <a:pt x="3870" y="7977"/>
                  </a:cubicBezTo>
                  <a:cubicBezTo>
                    <a:pt x="5604" y="7677"/>
                    <a:pt x="6738" y="5676"/>
                    <a:pt x="6472" y="3474"/>
                  </a:cubicBezTo>
                  <a:cubicBezTo>
                    <a:pt x="6197" y="1457"/>
                    <a:pt x="4830" y="1"/>
                    <a:pt x="3295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2982665" y="3028202"/>
              <a:ext cx="187850" cy="223223"/>
            </a:xfrm>
            <a:custGeom>
              <a:avLst/>
              <a:gdLst/>
              <a:ahLst/>
              <a:cxnLst/>
              <a:rect l="l" t="t" r="r" b="b"/>
              <a:pathLst>
                <a:path w="6739" h="8008" extrusionOk="0">
                  <a:moveTo>
                    <a:pt x="3295" y="1"/>
                  </a:moveTo>
                  <a:cubicBezTo>
                    <a:pt x="3154" y="1"/>
                    <a:pt x="3012" y="13"/>
                    <a:pt x="2869" y="38"/>
                  </a:cubicBezTo>
                  <a:cubicBezTo>
                    <a:pt x="1168" y="338"/>
                    <a:pt x="0" y="2340"/>
                    <a:pt x="267" y="4541"/>
                  </a:cubicBezTo>
                  <a:cubicBezTo>
                    <a:pt x="545" y="6545"/>
                    <a:pt x="1933" y="8007"/>
                    <a:pt x="3484" y="8007"/>
                  </a:cubicBezTo>
                  <a:cubicBezTo>
                    <a:pt x="3612" y="8007"/>
                    <a:pt x="3741" y="7997"/>
                    <a:pt x="3870" y="7977"/>
                  </a:cubicBezTo>
                  <a:cubicBezTo>
                    <a:pt x="5604" y="7677"/>
                    <a:pt x="6738" y="5676"/>
                    <a:pt x="6472" y="3474"/>
                  </a:cubicBezTo>
                  <a:cubicBezTo>
                    <a:pt x="6197" y="1457"/>
                    <a:pt x="4830" y="1"/>
                    <a:pt x="32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3016144" y="4466820"/>
              <a:ext cx="175752" cy="88364"/>
            </a:xfrm>
            <a:custGeom>
              <a:avLst/>
              <a:gdLst/>
              <a:ahLst/>
              <a:cxnLst/>
              <a:rect l="l" t="t" r="r" b="b"/>
              <a:pathLst>
                <a:path w="6305" h="3170" extrusionOk="0">
                  <a:moveTo>
                    <a:pt x="3136" y="0"/>
                  </a:moveTo>
                  <a:cubicBezTo>
                    <a:pt x="1401" y="0"/>
                    <a:pt x="0" y="1401"/>
                    <a:pt x="0" y="3169"/>
                  </a:cubicBezTo>
                  <a:lnTo>
                    <a:pt x="6305" y="3169"/>
                  </a:lnTo>
                  <a:cubicBezTo>
                    <a:pt x="6305" y="1401"/>
                    <a:pt x="4904" y="0"/>
                    <a:pt x="3136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3166785" y="2106820"/>
              <a:ext cx="250150" cy="320144"/>
            </a:xfrm>
            <a:custGeom>
              <a:avLst/>
              <a:gdLst/>
              <a:ahLst/>
              <a:cxnLst/>
              <a:rect l="l" t="t" r="r" b="b"/>
              <a:pathLst>
                <a:path w="8974" h="11485" extrusionOk="0">
                  <a:moveTo>
                    <a:pt x="8840" y="1"/>
                  </a:moveTo>
                  <a:cubicBezTo>
                    <a:pt x="7372" y="1"/>
                    <a:pt x="5604" y="935"/>
                    <a:pt x="3970" y="2569"/>
                  </a:cubicBezTo>
                  <a:cubicBezTo>
                    <a:pt x="2035" y="4504"/>
                    <a:pt x="0" y="7806"/>
                    <a:pt x="0" y="11376"/>
                  </a:cubicBezTo>
                  <a:cubicBezTo>
                    <a:pt x="0" y="11442"/>
                    <a:pt x="33" y="11476"/>
                    <a:pt x="100" y="11476"/>
                  </a:cubicBezTo>
                  <a:cubicBezTo>
                    <a:pt x="112" y="11482"/>
                    <a:pt x="125" y="11485"/>
                    <a:pt x="136" y="11485"/>
                  </a:cubicBezTo>
                  <a:cubicBezTo>
                    <a:pt x="189" y="11485"/>
                    <a:pt x="234" y="11430"/>
                    <a:pt x="234" y="11376"/>
                  </a:cubicBezTo>
                  <a:cubicBezTo>
                    <a:pt x="234" y="7873"/>
                    <a:pt x="2268" y="4637"/>
                    <a:pt x="4170" y="2769"/>
                  </a:cubicBezTo>
                  <a:cubicBezTo>
                    <a:pt x="5771" y="1168"/>
                    <a:pt x="7472" y="268"/>
                    <a:pt x="8840" y="268"/>
                  </a:cubicBezTo>
                  <a:cubicBezTo>
                    <a:pt x="8906" y="268"/>
                    <a:pt x="8973" y="201"/>
                    <a:pt x="8973" y="134"/>
                  </a:cubicBezTo>
                  <a:cubicBezTo>
                    <a:pt x="8973" y="68"/>
                    <a:pt x="8906" y="1"/>
                    <a:pt x="88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2950106" y="2207926"/>
              <a:ext cx="177647" cy="211348"/>
            </a:xfrm>
            <a:custGeom>
              <a:avLst/>
              <a:gdLst/>
              <a:ahLst/>
              <a:cxnLst/>
              <a:rect l="l" t="t" r="r" b="b"/>
              <a:pathLst>
                <a:path w="6373" h="7582" extrusionOk="0">
                  <a:moveTo>
                    <a:pt x="137" y="1"/>
                  </a:moveTo>
                  <a:cubicBezTo>
                    <a:pt x="125" y="1"/>
                    <a:pt x="113" y="4"/>
                    <a:pt x="101" y="10"/>
                  </a:cubicBezTo>
                  <a:cubicBezTo>
                    <a:pt x="34" y="10"/>
                    <a:pt x="1" y="76"/>
                    <a:pt x="1" y="143"/>
                  </a:cubicBezTo>
                  <a:cubicBezTo>
                    <a:pt x="368" y="2445"/>
                    <a:pt x="3270" y="6314"/>
                    <a:pt x="6172" y="7582"/>
                  </a:cubicBezTo>
                  <a:lnTo>
                    <a:pt x="6205" y="7582"/>
                  </a:lnTo>
                  <a:cubicBezTo>
                    <a:pt x="6339" y="7582"/>
                    <a:pt x="6372" y="7415"/>
                    <a:pt x="6272" y="7348"/>
                  </a:cubicBezTo>
                  <a:cubicBezTo>
                    <a:pt x="3503" y="6147"/>
                    <a:pt x="568" y="2311"/>
                    <a:pt x="234" y="110"/>
                  </a:cubicBezTo>
                  <a:cubicBezTo>
                    <a:pt x="234" y="55"/>
                    <a:pt x="19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3618040" y="4464590"/>
              <a:ext cx="172686" cy="20850"/>
            </a:xfrm>
            <a:custGeom>
              <a:avLst/>
              <a:gdLst/>
              <a:ahLst/>
              <a:cxnLst/>
              <a:rect l="l" t="t" r="r" b="b"/>
              <a:pathLst>
                <a:path w="6195" h="748" extrusionOk="0">
                  <a:moveTo>
                    <a:pt x="2797" y="0"/>
                  </a:moveTo>
                  <a:cubicBezTo>
                    <a:pt x="1612" y="0"/>
                    <a:pt x="577" y="157"/>
                    <a:pt x="124" y="314"/>
                  </a:cubicBezTo>
                  <a:cubicBezTo>
                    <a:pt x="0" y="345"/>
                    <a:pt x="48" y="518"/>
                    <a:pt x="161" y="518"/>
                  </a:cubicBezTo>
                  <a:cubicBezTo>
                    <a:pt x="170" y="518"/>
                    <a:pt x="180" y="517"/>
                    <a:pt x="190" y="514"/>
                  </a:cubicBezTo>
                  <a:cubicBezTo>
                    <a:pt x="627" y="392"/>
                    <a:pt x="1649" y="242"/>
                    <a:pt x="2815" y="242"/>
                  </a:cubicBezTo>
                  <a:cubicBezTo>
                    <a:pt x="3877" y="242"/>
                    <a:pt x="5058" y="366"/>
                    <a:pt x="6028" y="748"/>
                  </a:cubicBezTo>
                  <a:lnTo>
                    <a:pt x="6061" y="748"/>
                  </a:lnTo>
                  <a:cubicBezTo>
                    <a:pt x="6095" y="748"/>
                    <a:pt x="6161" y="714"/>
                    <a:pt x="6161" y="681"/>
                  </a:cubicBezTo>
                  <a:cubicBezTo>
                    <a:pt x="6195" y="614"/>
                    <a:pt x="6161" y="547"/>
                    <a:pt x="6095" y="514"/>
                  </a:cubicBezTo>
                  <a:cubicBezTo>
                    <a:pt x="5091" y="132"/>
                    <a:pt x="3881" y="0"/>
                    <a:pt x="2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3104483" y="4461524"/>
              <a:ext cx="136699" cy="39722"/>
            </a:xfrm>
            <a:custGeom>
              <a:avLst/>
              <a:gdLst/>
              <a:ahLst/>
              <a:cxnLst/>
              <a:rect l="l" t="t" r="r" b="b"/>
              <a:pathLst>
                <a:path w="4904" h="1425" extrusionOk="0">
                  <a:moveTo>
                    <a:pt x="1234" y="0"/>
                  </a:moveTo>
                  <a:cubicBezTo>
                    <a:pt x="813" y="0"/>
                    <a:pt x="441" y="58"/>
                    <a:pt x="134" y="157"/>
                  </a:cubicBezTo>
                  <a:cubicBezTo>
                    <a:pt x="0" y="190"/>
                    <a:pt x="67" y="391"/>
                    <a:pt x="200" y="391"/>
                  </a:cubicBezTo>
                  <a:cubicBezTo>
                    <a:pt x="478" y="301"/>
                    <a:pt x="827" y="247"/>
                    <a:pt x="1228" y="247"/>
                  </a:cubicBezTo>
                  <a:cubicBezTo>
                    <a:pt x="2175" y="247"/>
                    <a:pt x="3415" y="548"/>
                    <a:pt x="4703" y="1391"/>
                  </a:cubicBezTo>
                  <a:cubicBezTo>
                    <a:pt x="4737" y="1391"/>
                    <a:pt x="4737" y="1425"/>
                    <a:pt x="4770" y="1425"/>
                  </a:cubicBezTo>
                  <a:cubicBezTo>
                    <a:pt x="4804" y="1425"/>
                    <a:pt x="4837" y="1391"/>
                    <a:pt x="4870" y="1358"/>
                  </a:cubicBezTo>
                  <a:cubicBezTo>
                    <a:pt x="4904" y="1291"/>
                    <a:pt x="4904" y="1225"/>
                    <a:pt x="4837" y="1191"/>
                  </a:cubicBezTo>
                  <a:cubicBezTo>
                    <a:pt x="3501" y="324"/>
                    <a:pt x="2230" y="0"/>
                    <a:pt x="1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30"/>
          <p:cNvGrpSpPr/>
          <p:nvPr/>
        </p:nvGrpSpPr>
        <p:grpSpPr>
          <a:xfrm>
            <a:off x="6594914" y="684471"/>
            <a:ext cx="1541597" cy="3864500"/>
            <a:chOff x="3973904" y="1061474"/>
            <a:chExt cx="1391082" cy="3487186"/>
          </a:xfrm>
        </p:grpSpPr>
        <p:sp>
          <p:nvSpPr>
            <p:cNvPr id="346" name="Google Shape;346;p30"/>
            <p:cNvSpPr/>
            <p:nvPr/>
          </p:nvSpPr>
          <p:spPr>
            <a:xfrm>
              <a:off x="4091986" y="1942241"/>
              <a:ext cx="85576" cy="126608"/>
            </a:xfrm>
            <a:custGeom>
              <a:avLst/>
              <a:gdLst/>
              <a:ahLst/>
              <a:cxnLst/>
              <a:rect l="l" t="t" r="r" b="b"/>
              <a:pathLst>
                <a:path w="3070" h="4542" extrusionOk="0">
                  <a:moveTo>
                    <a:pt x="768" y="1"/>
                  </a:moveTo>
                  <a:lnTo>
                    <a:pt x="0" y="3470"/>
                  </a:lnTo>
                  <a:cubicBezTo>
                    <a:pt x="0" y="3470"/>
                    <a:pt x="1218" y="4541"/>
                    <a:pt x="2425" y="4541"/>
                  </a:cubicBezTo>
                  <a:cubicBezTo>
                    <a:pt x="2631" y="4541"/>
                    <a:pt x="2837" y="4510"/>
                    <a:pt x="3036" y="4437"/>
                  </a:cubicBezTo>
                  <a:lnTo>
                    <a:pt x="3069" y="3003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4021321" y="1921780"/>
              <a:ext cx="92071" cy="126497"/>
            </a:xfrm>
            <a:custGeom>
              <a:avLst/>
              <a:gdLst/>
              <a:ahLst/>
              <a:cxnLst/>
              <a:rect l="l" t="t" r="r" b="b"/>
              <a:pathLst>
                <a:path w="3303" h="4538" extrusionOk="0">
                  <a:moveTo>
                    <a:pt x="467" y="1"/>
                  </a:moveTo>
                  <a:lnTo>
                    <a:pt x="0" y="2903"/>
                  </a:lnTo>
                  <a:lnTo>
                    <a:pt x="3002" y="4537"/>
                  </a:lnTo>
                  <a:lnTo>
                    <a:pt x="3303" y="735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3973904" y="1882558"/>
              <a:ext cx="193090" cy="100629"/>
            </a:xfrm>
            <a:custGeom>
              <a:avLst/>
              <a:gdLst/>
              <a:ahLst/>
              <a:cxnLst/>
              <a:rect l="l" t="t" r="r" b="b"/>
              <a:pathLst>
                <a:path w="6927" h="3610" extrusionOk="0">
                  <a:moveTo>
                    <a:pt x="6631" y="0"/>
                  </a:moveTo>
                  <a:cubicBezTo>
                    <a:pt x="6592" y="0"/>
                    <a:pt x="6549" y="12"/>
                    <a:pt x="6505" y="40"/>
                  </a:cubicBezTo>
                  <a:lnTo>
                    <a:pt x="167" y="3209"/>
                  </a:lnTo>
                  <a:cubicBezTo>
                    <a:pt x="67" y="3276"/>
                    <a:pt x="0" y="3409"/>
                    <a:pt x="67" y="3509"/>
                  </a:cubicBezTo>
                  <a:cubicBezTo>
                    <a:pt x="100" y="3576"/>
                    <a:pt x="167" y="3609"/>
                    <a:pt x="267" y="3609"/>
                  </a:cubicBezTo>
                  <a:lnTo>
                    <a:pt x="334" y="3609"/>
                  </a:lnTo>
                  <a:lnTo>
                    <a:pt x="6705" y="407"/>
                  </a:lnTo>
                  <a:cubicBezTo>
                    <a:pt x="6927" y="296"/>
                    <a:pt x="6826" y="0"/>
                    <a:pt x="66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4119890" y="1687455"/>
              <a:ext cx="591396" cy="496342"/>
            </a:xfrm>
            <a:custGeom>
              <a:avLst/>
              <a:gdLst/>
              <a:ahLst/>
              <a:cxnLst/>
              <a:rect l="l" t="t" r="r" b="b"/>
              <a:pathLst>
                <a:path w="21216" h="17806" extrusionOk="0">
                  <a:moveTo>
                    <a:pt x="16612" y="1"/>
                  </a:moveTo>
                  <a:cubicBezTo>
                    <a:pt x="16278" y="568"/>
                    <a:pt x="16045" y="1035"/>
                    <a:pt x="15778" y="1535"/>
                  </a:cubicBezTo>
                  <a:cubicBezTo>
                    <a:pt x="15511" y="2036"/>
                    <a:pt x="15244" y="2536"/>
                    <a:pt x="14977" y="3036"/>
                  </a:cubicBezTo>
                  <a:cubicBezTo>
                    <a:pt x="14477" y="4037"/>
                    <a:pt x="13977" y="5004"/>
                    <a:pt x="13476" y="6005"/>
                  </a:cubicBezTo>
                  <a:cubicBezTo>
                    <a:pt x="12509" y="8006"/>
                    <a:pt x="11575" y="10041"/>
                    <a:pt x="10674" y="12076"/>
                  </a:cubicBezTo>
                  <a:lnTo>
                    <a:pt x="10541" y="12443"/>
                  </a:lnTo>
                  <a:cubicBezTo>
                    <a:pt x="10508" y="12476"/>
                    <a:pt x="10508" y="12510"/>
                    <a:pt x="10474" y="12543"/>
                  </a:cubicBezTo>
                  <a:cubicBezTo>
                    <a:pt x="10441" y="12610"/>
                    <a:pt x="10408" y="12643"/>
                    <a:pt x="10374" y="12676"/>
                  </a:cubicBezTo>
                  <a:cubicBezTo>
                    <a:pt x="10307" y="12743"/>
                    <a:pt x="10207" y="12777"/>
                    <a:pt x="10107" y="12777"/>
                  </a:cubicBezTo>
                  <a:cubicBezTo>
                    <a:pt x="9971" y="12790"/>
                    <a:pt x="9835" y="12797"/>
                    <a:pt x="9699" y="12797"/>
                  </a:cubicBezTo>
                  <a:cubicBezTo>
                    <a:pt x="9169" y="12797"/>
                    <a:pt x="8644" y="12696"/>
                    <a:pt x="8139" y="12510"/>
                  </a:cubicBezTo>
                  <a:cubicBezTo>
                    <a:pt x="7272" y="12209"/>
                    <a:pt x="6438" y="11843"/>
                    <a:pt x="5637" y="11376"/>
                  </a:cubicBezTo>
                  <a:cubicBezTo>
                    <a:pt x="5237" y="11142"/>
                    <a:pt x="4804" y="10875"/>
                    <a:pt x="4403" y="10608"/>
                  </a:cubicBezTo>
                  <a:lnTo>
                    <a:pt x="3803" y="10175"/>
                  </a:lnTo>
                  <a:cubicBezTo>
                    <a:pt x="3636" y="10041"/>
                    <a:pt x="3403" y="9874"/>
                    <a:pt x="3269" y="9774"/>
                  </a:cubicBezTo>
                  <a:lnTo>
                    <a:pt x="0" y="14611"/>
                  </a:lnTo>
                  <a:cubicBezTo>
                    <a:pt x="334" y="14778"/>
                    <a:pt x="567" y="14878"/>
                    <a:pt x="834" y="15045"/>
                  </a:cubicBezTo>
                  <a:cubicBezTo>
                    <a:pt x="1101" y="15178"/>
                    <a:pt x="1368" y="15312"/>
                    <a:pt x="1635" y="15445"/>
                  </a:cubicBezTo>
                  <a:cubicBezTo>
                    <a:pt x="2168" y="15712"/>
                    <a:pt x="2735" y="15979"/>
                    <a:pt x="3269" y="16212"/>
                  </a:cubicBezTo>
                  <a:cubicBezTo>
                    <a:pt x="4403" y="16713"/>
                    <a:pt x="5604" y="17113"/>
                    <a:pt x="6805" y="17413"/>
                  </a:cubicBezTo>
                  <a:cubicBezTo>
                    <a:pt x="7472" y="17580"/>
                    <a:pt x="8139" y="17713"/>
                    <a:pt x="8840" y="17780"/>
                  </a:cubicBezTo>
                  <a:cubicBezTo>
                    <a:pt x="9040" y="17797"/>
                    <a:pt x="9240" y="17805"/>
                    <a:pt x="9440" y="17805"/>
                  </a:cubicBezTo>
                  <a:cubicBezTo>
                    <a:pt x="10041" y="17805"/>
                    <a:pt x="10641" y="17730"/>
                    <a:pt x="11241" y="17580"/>
                  </a:cubicBezTo>
                  <a:cubicBezTo>
                    <a:pt x="12709" y="17246"/>
                    <a:pt x="13943" y="16312"/>
                    <a:pt x="14677" y="15011"/>
                  </a:cubicBezTo>
                  <a:cubicBezTo>
                    <a:pt x="14811" y="14811"/>
                    <a:pt x="14911" y="14611"/>
                    <a:pt x="14977" y="14411"/>
                  </a:cubicBezTo>
                  <a:lnTo>
                    <a:pt x="15144" y="14011"/>
                  </a:lnTo>
                  <a:cubicBezTo>
                    <a:pt x="15578" y="13077"/>
                    <a:pt x="16012" y="12109"/>
                    <a:pt x="16479" y="11142"/>
                  </a:cubicBezTo>
                  <a:cubicBezTo>
                    <a:pt x="16912" y="10208"/>
                    <a:pt x="17413" y="9274"/>
                    <a:pt x="17913" y="8340"/>
                  </a:cubicBezTo>
                  <a:cubicBezTo>
                    <a:pt x="18413" y="7439"/>
                    <a:pt x="18947" y="6539"/>
                    <a:pt x="19514" y="5638"/>
                  </a:cubicBezTo>
                  <a:cubicBezTo>
                    <a:pt x="19781" y="5204"/>
                    <a:pt x="20081" y="4771"/>
                    <a:pt x="20348" y="4337"/>
                  </a:cubicBezTo>
                  <a:cubicBezTo>
                    <a:pt x="20615" y="3870"/>
                    <a:pt x="20948" y="3437"/>
                    <a:pt x="21215" y="3070"/>
                  </a:cubicBezTo>
                  <a:lnTo>
                    <a:pt x="166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4812633" y="1206234"/>
              <a:ext cx="234345" cy="339044"/>
            </a:xfrm>
            <a:custGeom>
              <a:avLst/>
              <a:gdLst/>
              <a:ahLst/>
              <a:cxnLst/>
              <a:rect l="l" t="t" r="r" b="b"/>
              <a:pathLst>
                <a:path w="8407" h="12163" extrusionOk="0">
                  <a:moveTo>
                    <a:pt x="3761" y="0"/>
                  </a:moveTo>
                  <a:cubicBezTo>
                    <a:pt x="3206" y="0"/>
                    <a:pt x="2805" y="344"/>
                    <a:pt x="2369" y="1019"/>
                  </a:cubicBezTo>
                  <a:cubicBezTo>
                    <a:pt x="1635" y="2120"/>
                    <a:pt x="0" y="7690"/>
                    <a:pt x="334" y="9992"/>
                  </a:cubicBezTo>
                  <a:cubicBezTo>
                    <a:pt x="551" y="11544"/>
                    <a:pt x="1571" y="12163"/>
                    <a:pt x="2768" y="12163"/>
                  </a:cubicBezTo>
                  <a:cubicBezTo>
                    <a:pt x="4324" y="12163"/>
                    <a:pt x="6180" y="11120"/>
                    <a:pt x="6972" y="9725"/>
                  </a:cubicBezTo>
                  <a:cubicBezTo>
                    <a:pt x="8406" y="7257"/>
                    <a:pt x="6605" y="1286"/>
                    <a:pt x="5171" y="485"/>
                  </a:cubicBezTo>
                  <a:cubicBezTo>
                    <a:pt x="4589" y="160"/>
                    <a:pt x="4139" y="0"/>
                    <a:pt x="3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4952319" y="1061474"/>
              <a:ext cx="268520" cy="205913"/>
            </a:xfrm>
            <a:custGeom>
              <a:avLst/>
              <a:gdLst/>
              <a:ahLst/>
              <a:cxnLst/>
              <a:rect l="l" t="t" r="r" b="b"/>
              <a:pathLst>
                <a:path w="9633" h="7387" extrusionOk="0">
                  <a:moveTo>
                    <a:pt x="5349" y="0"/>
                  </a:moveTo>
                  <a:cubicBezTo>
                    <a:pt x="2379" y="0"/>
                    <a:pt x="1" y="4006"/>
                    <a:pt x="326" y="5244"/>
                  </a:cubicBezTo>
                  <a:cubicBezTo>
                    <a:pt x="627" y="6479"/>
                    <a:pt x="1127" y="6912"/>
                    <a:pt x="2328" y="7146"/>
                  </a:cubicBezTo>
                  <a:cubicBezTo>
                    <a:pt x="2787" y="7245"/>
                    <a:pt x="3529" y="7386"/>
                    <a:pt x="4359" y="7386"/>
                  </a:cubicBezTo>
                  <a:cubicBezTo>
                    <a:pt x="5756" y="7386"/>
                    <a:pt x="7402" y="6986"/>
                    <a:pt x="8365" y="5311"/>
                  </a:cubicBezTo>
                  <a:cubicBezTo>
                    <a:pt x="9633" y="3176"/>
                    <a:pt x="8165" y="141"/>
                    <a:pt x="5563" y="7"/>
                  </a:cubicBezTo>
                  <a:cubicBezTo>
                    <a:pt x="5492" y="3"/>
                    <a:pt x="5420" y="0"/>
                    <a:pt x="5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4699179" y="1209969"/>
              <a:ext cx="123709" cy="177201"/>
            </a:xfrm>
            <a:custGeom>
              <a:avLst/>
              <a:gdLst/>
              <a:ahLst/>
              <a:cxnLst/>
              <a:rect l="l" t="t" r="r" b="b"/>
              <a:pathLst>
                <a:path w="4438" h="6357" extrusionOk="0">
                  <a:moveTo>
                    <a:pt x="3048" y="1"/>
                  </a:moveTo>
                  <a:cubicBezTo>
                    <a:pt x="2280" y="1"/>
                    <a:pt x="1390" y="395"/>
                    <a:pt x="935" y="985"/>
                  </a:cubicBezTo>
                  <a:cubicBezTo>
                    <a:pt x="1" y="2186"/>
                    <a:pt x="568" y="5455"/>
                    <a:pt x="1235" y="5988"/>
                  </a:cubicBezTo>
                  <a:cubicBezTo>
                    <a:pt x="1548" y="6239"/>
                    <a:pt x="1794" y="6357"/>
                    <a:pt x="2017" y="6357"/>
                  </a:cubicBezTo>
                  <a:cubicBezTo>
                    <a:pt x="2268" y="6357"/>
                    <a:pt x="2488" y="6205"/>
                    <a:pt x="2736" y="5922"/>
                  </a:cubicBezTo>
                  <a:cubicBezTo>
                    <a:pt x="3203" y="5355"/>
                    <a:pt x="4437" y="2586"/>
                    <a:pt x="4437" y="1318"/>
                  </a:cubicBezTo>
                  <a:cubicBezTo>
                    <a:pt x="4437" y="378"/>
                    <a:pt x="3801" y="1"/>
                    <a:pt x="30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4712197" y="4225053"/>
              <a:ext cx="104169" cy="225035"/>
            </a:xfrm>
            <a:custGeom>
              <a:avLst/>
              <a:gdLst/>
              <a:ahLst/>
              <a:cxnLst/>
              <a:rect l="l" t="t" r="r" b="b"/>
              <a:pathLst>
                <a:path w="3737" h="8073" extrusionOk="0">
                  <a:moveTo>
                    <a:pt x="1" y="1"/>
                  </a:moveTo>
                  <a:lnTo>
                    <a:pt x="234" y="8073"/>
                  </a:lnTo>
                  <a:lnTo>
                    <a:pt x="3737" y="8073"/>
                  </a:lnTo>
                  <a:lnTo>
                    <a:pt x="3503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5165040" y="4185079"/>
              <a:ext cx="156239" cy="231558"/>
            </a:xfrm>
            <a:custGeom>
              <a:avLst/>
              <a:gdLst/>
              <a:ahLst/>
              <a:cxnLst/>
              <a:rect l="l" t="t" r="r" b="b"/>
              <a:pathLst>
                <a:path w="5605" h="8307" extrusionOk="0">
                  <a:moveTo>
                    <a:pt x="3436" y="0"/>
                  </a:moveTo>
                  <a:lnTo>
                    <a:pt x="1" y="467"/>
                  </a:lnTo>
                  <a:lnTo>
                    <a:pt x="2169" y="8306"/>
                  </a:lnTo>
                  <a:lnTo>
                    <a:pt x="5605" y="7872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5091727" y="4368948"/>
              <a:ext cx="273259" cy="167807"/>
            </a:xfrm>
            <a:custGeom>
              <a:avLst/>
              <a:gdLst/>
              <a:ahLst/>
              <a:cxnLst/>
              <a:rect l="l" t="t" r="r" b="b"/>
              <a:pathLst>
                <a:path w="9803" h="6020" extrusionOk="0">
                  <a:moveTo>
                    <a:pt x="8136" y="0"/>
                  </a:moveTo>
                  <a:cubicBezTo>
                    <a:pt x="8114" y="0"/>
                    <a:pt x="8091" y="3"/>
                    <a:pt x="8068" y="9"/>
                  </a:cubicBezTo>
                  <a:lnTo>
                    <a:pt x="4332" y="1110"/>
                  </a:lnTo>
                  <a:cubicBezTo>
                    <a:pt x="4098" y="1176"/>
                    <a:pt x="3931" y="1310"/>
                    <a:pt x="3831" y="1477"/>
                  </a:cubicBezTo>
                  <a:cubicBezTo>
                    <a:pt x="3131" y="2477"/>
                    <a:pt x="2931" y="3378"/>
                    <a:pt x="496" y="4679"/>
                  </a:cubicBezTo>
                  <a:cubicBezTo>
                    <a:pt x="0" y="4941"/>
                    <a:pt x="294" y="6019"/>
                    <a:pt x="1334" y="6019"/>
                  </a:cubicBezTo>
                  <a:cubicBezTo>
                    <a:pt x="1484" y="6019"/>
                    <a:pt x="1649" y="5997"/>
                    <a:pt x="1830" y="5947"/>
                  </a:cubicBezTo>
                  <a:cubicBezTo>
                    <a:pt x="3231" y="5546"/>
                    <a:pt x="4665" y="5013"/>
                    <a:pt x="5699" y="4712"/>
                  </a:cubicBezTo>
                  <a:cubicBezTo>
                    <a:pt x="7367" y="4245"/>
                    <a:pt x="8001" y="4145"/>
                    <a:pt x="9335" y="3778"/>
                  </a:cubicBezTo>
                  <a:cubicBezTo>
                    <a:pt x="9636" y="3678"/>
                    <a:pt x="9802" y="3345"/>
                    <a:pt x="9702" y="3044"/>
                  </a:cubicBezTo>
                  <a:lnTo>
                    <a:pt x="8401" y="176"/>
                  </a:lnTo>
                  <a:cubicBezTo>
                    <a:pt x="8346" y="65"/>
                    <a:pt x="8245" y="0"/>
                    <a:pt x="8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4550405" y="4438749"/>
              <a:ext cx="295726" cy="109911"/>
            </a:xfrm>
            <a:custGeom>
              <a:avLst/>
              <a:gdLst/>
              <a:ahLst/>
              <a:cxnLst/>
              <a:rect l="l" t="t" r="r" b="b"/>
              <a:pathLst>
                <a:path w="10609" h="3943" extrusionOk="0">
                  <a:moveTo>
                    <a:pt x="5848" y="0"/>
                  </a:moveTo>
                  <a:cubicBezTo>
                    <a:pt x="5652" y="0"/>
                    <a:pt x="5482" y="91"/>
                    <a:pt x="5338" y="207"/>
                  </a:cubicBezTo>
                  <a:cubicBezTo>
                    <a:pt x="4437" y="974"/>
                    <a:pt x="3336" y="1775"/>
                    <a:pt x="601" y="2375"/>
                  </a:cubicBezTo>
                  <a:cubicBezTo>
                    <a:pt x="0" y="2509"/>
                    <a:pt x="101" y="3943"/>
                    <a:pt x="1535" y="3943"/>
                  </a:cubicBezTo>
                  <a:cubicBezTo>
                    <a:pt x="3003" y="3943"/>
                    <a:pt x="5204" y="3843"/>
                    <a:pt x="6272" y="3843"/>
                  </a:cubicBezTo>
                  <a:cubicBezTo>
                    <a:pt x="8006" y="3843"/>
                    <a:pt x="8640" y="3943"/>
                    <a:pt x="10008" y="3943"/>
                  </a:cubicBezTo>
                  <a:cubicBezTo>
                    <a:pt x="10341" y="3943"/>
                    <a:pt x="10608" y="3676"/>
                    <a:pt x="10575" y="3342"/>
                  </a:cubicBezTo>
                  <a:lnTo>
                    <a:pt x="10141" y="240"/>
                  </a:lnTo>
                  <a:cubicBezTo>
                    <a:pt x="10112" y="95"/>
                    <a:pt x="10007" y="0"/>
                    <a:pt x="9892" y="0"/>
                  </a:cubicBezTo>
                  <a:cubicBezTo>
                    <a:pt x="9875" y="0"/>
                    <a:pt x="9858" y="2"/>
                    <a:pt x="9841" y="7"/>
                  </a:cubicBezTo>
                  <a:lnTo>
                    <a:pt x="5938" y="7"/>
                  </a:lnTo>
                  <a:cubicBezTo>
                    <a:pt x="5907" y="2"/>
                    <a:pt x="5877" y="0"/>
                    <a:pt x="5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4712197" y="4225053"/>
              <a:ext cx="101381" cy="115319"/>
            </a:xfrm>
            <a:custGeom>
              <a:avLst/>
              <a:gdLst/>
              <a:ahLst/>
              <a:cxnLst/>
              <a:rect l="l" t="t" r="r" b="b"/>
              <a:pathLst>
                <a:path w="3637" h="4137" extrusionOk="0">
                  <a:moveTo>
                    <a:pt x="1" y="1"/>
                  </a:moveTo>
                  <a:lnTo>
                    <a:pt x="134" y="4137"/>
                  </a:lnTo>
                  <a:lnTo>
                    <a:pt x="3637" y="4137"/>
                  </a:lnTo>
                  <a:lnTo>
                    <a:pt x="3503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5165040" y="4185079"/>
              <a:ext cx="127417" cy="125549"/>
            </a:xfrm>
            <a:custGeom>
              <a:avLst/>
              <a:gdLst/>
              <a:ahLst/>
              <a:cxnLst/>
              <a:rect l="l" t="t" r="r" b="b"/>
              <a:pathLst>
                <a:path w="4571" h="4504" extrusionOk="0">
                  <a:moveTo>
                    <a:pt x="3436" y="0"/>
                  </a:moveTo>
                  <a:lnTo>
                    <a:pt x="1" y="467"/>
                  </a:lnTo>
                  <a:lnTo>
                    <a:pt x="1101" y="4503"/>
                  </a:lnTo>
                  <a:lnTo>
                    <a:pt x="4570" y="4070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4553192" y="1646784"/>
              <a:ext cx="557918" cy="615341"/>
            </a:xfrm>
            <a:custGeom>
              <a:avLst/>
              <a:gdLst/>
              <a:ahLst/>
              <a:cxnLst/>
              <a:rect l="l" t="t" r="r" b="b"/>
              <a:pathLst>
                <a:path w="20015" h="22075" extrusionOk="0">
                  <a:moveTo>
                    <a:pt x="10779" y="0"/>
                  </a:moveTo>
                  <a:cubicBezTo>
                    <a:pt x="9707" y="0"/>
                    <a:pt x="8640" y="42"/>
                    <a:pt x="7573" y="125"/>
                  </a:cubicBezTo>
                  <a:cubicBezTo>
                    <a:pt x="4804" y="359"/>
                    <a:pt x="1668" y="1026"/>
                    <a:pt x="1668" y="1026"/>
                  </a:cubicBezTo>
                  <a:cubicBezTo>
                    <a:pt x="1668" y="1026"/>
                    <a:pt x="1" y="1593"/>
                    <a:pt x="3336" y="22074"/>
                  </a:cubicBezTo>
                  <a:lnTo>
                    <a:pt x="17513" y="22074"/>
                  </a:lnTo>
                  <a:cubicBezTo>
                    <a:pt x="17280" y="16304"/>
                    <a:pt x="17246" y="12734"/>
                    <a:pt x="20015" y="926"/>
                  </a:cubicBezTo>
                  <a:cubicBezTo>
                    <a:pt x="18013" y="492"/>
                    <a:pt x="16012" y="226"/>
                    <a:pt x="14011" y="125"/>
                  </a:cubicBezTo>
                  <a:cubicBezTo>
                    <a:pt x="12926" y="42"/>
                    <a:pt x="11851" y="0"/>
                    <a:pt x="10779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4701966" y="1448475"/>
              <a:ext cx="240868" cy="259461"/>
            </a:xfrm>
            <a:custGeom>
              <a:avLst/>
              <a:gdLst/>
              <a:ahLst/>
              <a:cxnLst/>
              <a:rect l="l" t="t" r="r" b="b"/>
              <a:pathLst>
                <a:path w="8641" h="9308" extrusionOk="0">
                  <a:moveTo>
                    <a:pt x="8006" y="1"/>
                  </a:moveTo>
                  <a:lnTo>
                    <a:pt x="4070" y="3370"/>
                  </a:lnTo>
                  <a:cubicBezTo>
                    <a:pt x="4471" y="4971"/>
                    <a:pt x="4537" y="6672"/>
                    <a:pt x="2236" y="7239"/>
                  </a:cubicBezTo>
                  <a:cubicBezTo>
                    <a:pt x="2236" y="7239"/>
                    <a:pt x="1" y="9308"/>
                    <a:pt x="4237" y="9308"/>
                  </a:cubicBezTo>
                  <a:cubicBezTo>
                    <a:pt x="8073" y="9308"/>
                    <a:pt x="8640" y="7239"/>
                    <a:pt x="8640" y="7239"/>
                  </a:cubicBezTo>
                  <a:cubicBezTo>
                    <a:pt x="7206" y="5872"/>
                    <a:pt x="7606" y="2069"/>
                    <a:pt x="8006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4815421" y="1486609"/>
              <a:ext cx="67904" cy="87444"/>
            </a:xfrm>
            <a:custGeom>
              <a:avLst/>
              <a:gdLst/>
              <a:ahLst/>
              <a:cxnLst/>
              <a:rect l="l" t="t" r="r" b="b"/>
              <a:pathLst>
                <a:path w="2436" h="3137" extrusionOk="0">
                  <a:moveTo>
                    <a:pt x="2335" y="1"/>
                  </a:moveTo>
                  <a:lnTo>
                    <a:pt x="0" y="2002"/>
                  </a:lnTo>
                  <a:cubicBezTo>
                    <a:pt x="100" y="2369"/>
                    <a:pt x="167" y="2736"/>
                    <a:pt x="200" y="3136"/>
                  </a:cubicBezTo>
                  <a:cubicBezTo>
                    <a:pt x="1068" y="3003"/>
                    <a:pt x="2269" y="2035"/>
                    <a:pt x="2369" y="1135"/>
                  </a:cubicBezTo>
                  <a:cubicBezTo>
                    <a:pt x="2435" y="734"/>
                    <a:pt x="2402" y="367"/>
                    <a:pt x="2335" y="1"/>
                  </a:cubicBez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4685241" y="1181368"/>
              <a:ext cx="314681" cy="365330"/>
            </a:xfrm>
            <a:custGeom>
              <a:avLst/>
              <a:gdLst/>
              <a:ahLst/>
              <a:cxnLst/>
              <a:rect l="l" t="t" r="r" b="b"/>
              <a:pathLst>
                <a:path w="11289" h="13106" extrusionOk="0">
                  <a:moveTo>
                    <a:pt x="5946" y="1"/>
                  </a:moveTo>
                  <a:cubicBezTo>
                    <a:pt x="5616" y="1"/>
                    <a:pt x="5278" y="36"/>
                    <a:pt x="4937" y="109"/>
                  </a:cubicBezTo>
                  <a:cubicBezTo>
                    <a:pt x="1368" y="877"/>
                    <a:pt x="0" y="5847"/>
                    <a:pt x="200" y="9049"/>
                  </a:cubicBezTo>
                  <a:cubicBezTo>
                    <a:pt x="340" y="11516"/>
                    <a:pt x="2314" y="13106"/>
                    <a:pt x="4526" y="13106"/>
                  </a:cubicBezTo>
                  <a:cubicBezTo>
                    <a:pt x="5484" y="13106"/>
                    <a:pt x="6488" y="12807"/>
                    <a:pt x="7406" y="12151"/>
                  </a:cubicBezTo>
                  <a:cubicBezTo>
                    <a:pt x="9440" y="10684"/>
                    <a:pt x="9707" y="9249"/>
                    <a:pt x="10508" y="5880"/>
                  </a:cubicBezTo>
                  <a:cubicBezTo>
                    <a:pt x="11288" y="2819"/>
                    <a:pt x="8909" y="1"/>
                    <a:pt x="5946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4909335" y="1135513"/>
              <a:ext cx="177898" cy="172686"/>
            </a:xfrm>
            <a:custGeom>
              <a:avLst/>
              <a:gdLst/>
              <a:ahLst/>
              <a:cxnLst/>
              <a:rect l="l" t="t" r="r" b="b"/>
              <a:pathLst>
                <a:path w="6382" h="6195" extrusionOk="0">
                  <a:moveTo>
                    <a:pt x="1961" y="1"/>
                  </a:moveTo>
                  <a:cubicBezTo>
                    <a:pt x="1428" y="1"/>
                    <a:pt x="991" y="118"/>
                    <a:pt x="768" y="320"/>
                  </a:cubicBezTo>
                  <a:cubicBezTo>
                    <a:pt x="67" y="921"/>
                    <a:pt x="0" y="1421"/>
                    <a:pt x="367" y="2188"/>
                  </a:cubicBezTo>
                  <a:cubicBezTo>
                    <a:pt x="734" y="2955"/>
                    <a:pt x="3002" y="5591"/>
                    <a:pt x="4170" y="6091"/>
                  </a:cubicBezTo>
                  <a:cubicBezTo>
                    <a:pt x="4340" y="6161"/>
                    <a:pt x="4498" y="6194"/>
                    <a:pt x="4645" y="6194"/>
                  </a:cubicBezTo>
                  <a:cubicBezTo>
                    <a:pt x="6027" y="6194"/>
                    <a:pt x="6382" y="3308"/>
                    <a:pt x="5538" y="1921"/>
                  </a:cubicBezTo>
                  <a:cubicBezTo>
                    <a:pt x="4674" y="535"/>
                    <a:pt x="3099" y="1"/>
                    <a:pt x="1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4806110" y="1141757"/>
              <a:ext cx="255753" cy="248896"/>
            </a:xfrm>
            <a:custGeom>
              <a:avLst/>
              <a:gdLst/>
              <a:ahLst/>
              <a:cxnLst/>
              <a:rect l="l" t="t" r="r" b="b"/>
              <a:pathLst>
                <a:path w="9175" h="8929" extrusionOk="0">
                  <a:moveTo>
                    <a:pt x="2822" y="0"/>
                  </a:moveTo>
                  <a:cubicBezTo>
                    <a:pt x="2043" y="0"/>
                    <a:pt x="1401" y="173"/>
                    <a:pt x="1068" y="463"/>
                  </a:cubicBezTo>
                  <a:cubicBezTo>
                    <a:pt x="67" y="1397"/>
                    <a:pt x="1" y="2031"/>
                    <a:pt x="534" y="3165"/>
                  </a:cubicBezTo>
                  <a:cubicBezTo>
                    <a:pt x="1035" y="4299"/>
                    <a:pt x="4304" y="8068"/>
                    <a:pt x="5972" y="8769"/>
                  </a:cubicBezTo>
                  <a:cubicBezTo>
                    <a:pt x="6230" y="8878"/>
                    <a:pt x="6470" y="8929"/>
                    <a:pt x="6691" y="8929"/>
                  </a:cubicBezTo>
                  <a:cubicBezTo>
                    <a:pt x="8699" y="8929"/>
                    <a:pt x="9175" y="4781"/>
                    <a:pt x="7973" y="2798"/>
                  </a:cubicBezTo>
                  <a:cubicBezTo>
                    <a:pt x="6707" y="763"/>
                    <a:pt x="4460" y="0"/>
                    <a:pt x="2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4568998" y="2262117"/>
              <a:ext cx="366389" cy="2055893"/>
            </a:xfrm>
            <a:custGeom>
              <a:avLst/>
              <a:gdLst/>
              <a:ahLst/>
              <a:cxnLst/>
              <a:rect l="l" t="t" r="r" b="b"/>
              <a:pathLst>
                <a:path w="13144" h="73754" extrusionOk="0">
                  <a:moveTo>
                    <a:pt x="2769" y="0"/>
                  </a:moveTo>
                  <a:cubicBezTo>
                    <a:pt x="2769" y="0"/>
                    <a:pt x="1" y="26853"/>
                    <a:pt x="234" y="37494"/>
                  </a:cubicBezTo>
                  <a:cubicBezTo>
                    <a:pt x="468" y="48535"/>
                    <a:pt x="4537" y="73753"/>
                    <a:pt x="4537" y="73753"/>
                  </a:cubicBezTo>
                  <a:lnTo>
                    <a:pt x="9241" y="73753"/>
                  </a:lnTo>
                  <a:cubicBezTo>
                    <a:pt x="9241" y="73753"/>
                    <a:pt x="8507" y="49169"/>
                    <a:pt x="8907" y="38328"/>
                  </a:cubicBezTo>
                  <a:cubicBezTo>
                    <a:pt x="9407" y="26486"/>
                    <a:pt x="13143" y="0"/>
                    <a:pt x="1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4672223" y="4267814"/>
              <a:ext cx="172964" cy="54914"/>
            </a:xfrm>
            <a:custGeom>
              <a:avLst/>
              <a:gdLst/>
              <a:ahLst/>
              <a:cxnLst/>
              <a:rect l="l" t="t" r="r" b="b"/>
              <a:pathLst>
                <a:path w="6205" h="1970" extrusionOk="0">
                  <a:moveTo>
                    <a:pt x="6205" y="1"/>
                  </a:moveTo>
                  <a:lnTo>
                    <a:pt x="0" y="201"/>
                  </a:lnTo>
                  <a:lnTo>
                    <a:pt x="434" y="1969"/>
                  </a:lnTo>
                  <a:lnTo>
                    <a:pt x="5938" y="1969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4718719" y="2401830"/>
              <a:ext cx="182275" cy="729712"/>
            </a:xfrm>
            <a:custGeom>
              <a:avLst/>
              <a:gdLst/>
              <a:ahLst/>
              <a:cxnLst/>
              <a:rect l="l" t="t" r="r" b="b"/>
              <a:pathLst>
                <a:path w="6539" h="26178" extrusionOk="0">
                  <a:moveTo>
                    <a:pt x="4977" y="1"/>
                  </a:moveTo>
                  <a:cubicBezTo>
                    <a:pt x="4564" y="1"/>
                    <a:pt x="4076" y="501"/>
                    <a:pt x="3503" y="1660"/>
                  </a:cubicBezTo>
                  <a:cubicBezTo>
                    <a:pt x="0" y="8665"/>
                    <a:pt x="2802" y="21407"/>
                    <a:pt x="4036" y="26177"/>
                  </a:cubicBezTo>
                  <a:cubicBezTo>
                    <a:pt x="4637" y="19039"/>
                    <a:pt x="5704" y="10333"/>
                    <a:pt x="6538" y="3895"/>
                  </a:cubicBezTo>
                  <a:cubicBezTo>
                    <a:pt x="6217" y="1604"/>
                    <a:pt x="5717" y="1"/>
                    <a:pt x="4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4750331" y="2261197"/>
              <a:ext cx="550475" cy="2030777"/>
            </a:xfrm>
            <a:custGeom>
              <a:avLst/>
              <a:gdLst/>
              <a:ahLst/>
              <a:cxnLst/>
              <a:rect l="l" t="t" r="r" b="b"/>
              <a:pathLst>
                <a:path w="19748" h="72853" extrusionOk="0">
                  <a:moveTo>
                    <a:pt x="10408" y="0"/>
                  </a:moveTo>
                  <a:lnTo>
                    <a:pt x="0" y="33"/>
                  </a:lnTo>
                  <a:cubicBezTo>
                    <a:pt x="0" y="33"/>
                    <a:pt x="3203" y="27953"/>
                    <a:pt x="5638" y="36893"/>
                  </a:cubicBezTo>
                  <a:cubicBezTo>
                    <a:pt x="8506" y="47534"/>
                    <a:pt x="15044" y="72852"/>
                    <a:pt x="15044" y="72852"/>
                  </a:cubicBezTo>
                  <a:lnTo>
                    <a:pt x="19748" y="72218"/>
                  </a:lnTo>
                  <a:cubicBezTo>
                    <a:pt x="19748" y="72218"/>
                    <a:pt x="15545" y="44098"/>
                    <a:pt x="14177" y="38227"/>
                  </a:cubicBezTo>
                  <a:cubicBezTo>
                    <a:pt x="11208" y="25719"/>
                    <a:pt x="14177" y="7839"/>
                    <a:pt x="10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5129694" y="4217610"/>
              <a:ext cx="190665" cy="82789"/>
            </a:xfrm>
            <a:custGeom>
              <a:avLst/>
              <a:gdLst/>
              <a:ahLst/>
              <a:cxnLst/>
              <a:rect l="l" t="t" r="r" b="b"/>
              <a:pathLst>
                <a:path w="6840" h="2970" extrusionOk="0">
                  <a:moveTo>
                    <a:pt x="6839" y="1"/>
                  </a:moveTo>
                  <a:lnTo>
                    <a:pt x="1" y="1235"/>
                  </a:lnTo>
                  <a:lnTo>
                    <a:pt x="868" y="2969"/>
                  </a:lnTo>
                  <a:lnTo>
                    <a:pt x="6739" y="2202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4809846" y="1331229"/>
              <a:ext cx="21408" cy="28126"/>
            </a:xfrm>
            <a:custGeom>
              <a:avLst/>
              <a:gdLst/>
              <a:ahLst/>
              <a:cxnLst/>
              <a:rect l="l" t="t" r="r" b="b"/>
              <a:pathLst>
                <a:path w="768" h="1009" extrusionOk="0">
                  <a:moveTo>
                    <a:pt x="430" y="0"/>
                  </a:moveTo>
                  <a:cubicBezTo>
                    <a:pt x="272" y="0"/>
                    <a:pt x="98" y="190"/>
                    <a:pt x="67" y="438"/>
                  </a:cubicBezTo>
                  <a:cubicBezTo>
                    <a:pt x="0" y="704"/>
                    <a:pt x="134" y="971"/>
                    <a:pt x="300" y="1005"/>
                  </a:cubicBezTo>
                  <a:cubicBezTo>
                    <a:pt x="315" y="1007"/>
                    <a:pt x="329" y="1008"/>
                    <a:pt x="344" y="1008"/>
                  </a:cubicBezTo>
                  <a:cubicBezTo>
                    <a:pt x="524" y="1008"/>
                    <a:pt x="672" y="816"/>
                    <a:pt x="734" y="538"/>
                  </a:cubicBezTo>
                  <a:cubicBezTo>
                    <a:pt x="767" y="271"/>
                    <a:pt x="667" y="4"/>
                    <a:pt x="467" y="4"/>
                  </a:cubicBezTo>
                  <a:cubicBezTo>
                    <a:pt x="455" y="1"/>
                    <a:pt x="442" y="0"/>
                    <a:pt x="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4723347" y="1315424"/>
              <a:ext cx="20488" cy="28126"/>
            </a:xfrm>
            <a:custGeom>
              <a:avLst/>
              <a:gdLst/>
              <a:ahLst/>
              <a:cxnLst/>
              <a:rect l="l" t="t" r="r" b="b"/>
              <a:pathLst>
                <a:path w="735" h="1009" extrusionOk="0">
                  <a:moveTo>
                    <a:pt x="424" y="0"/>
                  </a:moveTo>
                  <a:cubicBezTo>
                    <a:pt x="239" y="0"/>
                    <a:pt x="65" y="190"/>
                    <a:pt x="34" y="437"/>
                  </a:cubicBezTo>
                  <a:cubicBezTo>
                    <a:pt x="1" y="738"/>
                    <a:pt x="101" y="971"/>
                    <a:pt x="268" y="1005"/>
                  </a:cubicBezTo>
                  <a:cubicBezTo>
                    <a:pt x="282" y="1007"/>
                    <a:pt x="297" y="1008"/>
                    <a:pt x="311" y="1008"/>
                  </a:cubicBezTo>
                  <a:cubicBezTo>
                    <a:pt x="492" y="1008"/>
                    <a:pt x="640" y="818"/>
                    <a:pt x="701" y="571"/>
                  </a:cubicBezTo>
                  <a:cubicBezTo>
                    <a:pt x="735" y="271"/>
                    <a:pt x="635" y="37"/>
                    <a:pt x="468" y="4"/>
                  </a:cubicBezTo>
                  <a:cubicBezTo>
                    <a:pt x="453" y="1"/>
                    <a:pt x="439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4720559" y="1308064"/>
              <a:ext cx="17701" cy="10397"/>
            </a:xfrm>
            <a:custGeom>
              <a:avLst/>
              <a:gdLst/>
              <a:ahLst/>
              <a:cxnLst/>
              <a:rect l="l" t="t" r="r" b="b"/>
              <a:pathLst>
                <a:path w="635" h="373" extrusionOk="0">
                  <a:moveTo>
                    <a:pt x="1" y="1"/>
                  </a:moveTo>
                  <a:cubicBezTo>
                    <a:pt x="1" y="1"/>
                    <a:pt x="176" y="373"/>
                    <a:pt x="437" y="373"/>
                  </a:cubicBezTo>
                  <a:cubicBezTo>
                    <a:pt x="498" y="373"/>
                    <a:pt x="565" y="352"/>
                    <a:pt x="635" y="3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4727082" y="1348066"/>
              <a:ext cx="36293" cy="55025"/>
            </a:xfrm>
            <a:custGeom>
              <a:avLst/>
              <a:gdLst/>
              <a:ahLst/>
              <a:cxnLst/>
              <a:rect l="l" t="t" r="r" b="b"/>
              <a:pathLst>
                <a:path w="1302" h="1974" extrusionOk="0">
                  <a:moveTo>
                    <a:pt x="1301" y="0"/>
                  </a:moveTo>
                  <a:cubicBezTo>
                    <a:pt x="934" y="601"/>
                    <a:pt x="501" y="1134"/>
                    <a:pt x="0" y="1601"/>
                  </a:cubicBezTo>
                  <a:cubicBezTo>
                    <a:pt x="240" y="1841"/>
                    <a:pt x="534" y="1973"/>
                    <a:pt x="858" y="1973"/>
                  </a:cubicBezTo>
                  <a:cubicBezTo>
                    <a:pt x="894" y="1973"/>
                    <a:pt x="931" y="1972"/>
                    <a:pt x="968" y="1968"/>
                  </a:cubicBezTo>
                  <a:lnTo>
                    <a:pt x="1301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4773579" y="1418035"/>
              <a:ext cx="61381" cy="21185"/>
            </a:xfrm>
            <a:custGeom>
              <a:avLst/>
              <a:gdLst/>
              <a:ahLst/>
              <a:cxnLst/>
              <a:rect l="l" t="t" r="r" b="b"/>
              <a:pathLst>
                <a:path w="2202" h="760" extrusionOk="0">
                  <a:moveTo>
                    <a:pt x="2102" y="0"/>
                  </a:moveTo>
                  <a:cubicBezTo>
                    <a:pt x="2077" y="0"/>
                    <a:pt x="2052" y="9"/>
                    <a:pt x="2035" y="25"/>
                  </a:cubicBezTo>
                  <a:cubicBezTo>
                    <a:pt x="1637" y="397"/>
                    <a:pt x="1091" y="600"/>
                    <a:pt x="531" y="600"/>
                  </a:cubicBezTo>
                  <a:cubicBezTo>
                    <a:pt x="388" y="600"/>
                    <a:pt x="243" y="586"/>
                    <a:pt x="100" y="559"/>
                  </a:cubicBezTo>
                  <a:cubicBezTo>
                    <a:pt x="67" y="559"/>
                    <a:pt x="34" y="593"/>
                    <a:pt x="0" y="626"/>
                  </a:cubicBezTo>
                  <a:cubicBezTo>
                    <a:pt x="0" y="659"/>
                    <a:pt x="34" y="726"/>
                    <a:pt x="67" y="726"/>
                  </a:cubicBezTo>
                  <a:cubicBezTo>
                    <a:pt x="234" y="759"/>
                    <a:pt x="400" y="759"/>
                    <a:pt x="534" y="759"/>
                  </a:cubicBezTo>
                  <a:cubicBezTo>
                    <a:pt x="1134" y="759"/>
                    <a:pt x="1735" y="526"/>
                    <a:pt x="2168" y="126"/>
                  </a:cubicBezTo>
                  <a:cubicBezTo>
                    <a:pt x="2202" y="92"/>
                    <a:pt x="2202" y="59"/>
                    <a:pt x="2168" y="25"/>
                  </a:cubicBezTo>
                  <a:cubicBezTo>
                    <a:pt x="2152" y="9"/>
                    <a:pt x="2127" y="0"/>
                    <a:pt x="2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4921210" y="1361670"/>
              <a:ext cx="89507" cy="83095"/>
            </a:xfrm>
            <a:custGeom>
              <a:avLst/>
              <a:gdLst/>
              <a:ahLst/>
              <a:cxnLst/>
              <a:rect l="l" t="t" r="r" b="b"/>
              <a:pathLst>
                <a:path w="3211" h="2981" extrusionOk="0">
                  <a:moveTo>
                    <a:pt x="1853" y="0"/>
                  </a:moveTo>
                  <a:cubicBezTo>
                    <a:pt x="1085" y="0"/>
                    <a:pt x="427" y="893"/>
                    <a:pt x="208" y="1580"/>
                  </a:cubicBezTo>
                  <a:cubicBezTo>
                    <a:pt x="0" y="2294"/>
                    <a:pt x="269" y="2980"/>
                    <a:pt x="943" y="2980"/>
                  </a:cubicBezTo>
                  <a:cubicBezTo>
                    <a:pt x="1025" y="2980"/>
                    <a:pt x="1114" y="2970"/>
                    <a:pt x="1209" y="2948"/>
                  </a:cubicBezTo>
                  <a:cubicBezTo>
                    <a:pt x="1843" y="2748"/>
                    <a:pt x="2410" y="2348"/>
                    <a:pt x="2743" y="1781"/>
                  </a:cubicBezTo>
                  <a:cubicBezTo>
                    <a:pt x="3210" y="1080"/>
                    <a:pt x="2810" y="146"/>
                    <a:pt x="2009" y="13"/>
                  </a:cubicBezTo>
                  <a:cubicBezTo>
                    <a:pt x="1957" y="4"/>
                    <a:pt x="1905" y="0"/>
                    <a:pt x="1853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4827491" y="1288300"/>
              <a:ext cx="40029" cy="31889"/>
            </a:xfrm>
            <a:custGeom>
              <a:avLst/>
              <a:gdLst/>
              <a:ahLst/>
              <a:cxnLst/>
              <a:rect l="l" t="t" r="r" b="b"/>
              <a:pathLst>
                <a:path w="1436" h="1144" extrusionOk="0">
                  <a:moveTo>
                    <a:pt x="151" y="1"/>
                  </a:moveTo>
                  <a:cubicBezTo>
                    <a:pt x="79" y="1"/>
                    <a:pt x="34" y="61"/>
                    <a:pt x="34" y="143"/>
                  </a:cubicBezTo>
                  <a:cubicBezTo>
                    <a:pt x="1" y="243"/>
                    <a:pt x="68" y="310"/>
                    <a:pt x="168" y="310"/>
                  </a:cubicBezTo>
                  <a:cubicBezTo>
                    <a:pt x="568" y="410"/>
                    <a:pt x="935" y="677"/>
                    <a:pt x="1102" y="1044"/>
                  </a:cubicBezTo>
                  <a:cubicBezTo>
                    <a:pt x="1135" y="1110"/>
                    <a:pt x="1168" y="1110"/>
                    <a:pt x="1202" y="1144"/>
                  </a:cubicBezTo>
                  <a:lnTo>
                    <a:pt x="1335" y="1144"/>
                  </a:lnTo>
                  <a:cubicBezTo>
                    <a:pt x="1402" y="1077"/>
                    <a:pt x="1435" y="977"/>
                    <a:pt x="1402" y="910"/>
                  </a:cubicBezTo>
                  <a:cubicBezTo>
                    <a:pt x="1168" y="410"/>
                    <a:pt x="735" y="76"/>
                    <a:pt x="201" y="9"/>
                  </a:cubicBezTo>
                  <a:cubicBezTo>
                    <a:pt x="183" y="4"/>
                    <a:pt x="167" y="1"/>
                    <a:pt x="1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4705701" y="1261233"/>
              <a:ext cx="45576" cy="22690"/>
            </a:xfrm>
            <a:custGeom>
              <a:avLst/>
              <a:gdLst/>
              <a:ahLst/>
              <a:cxnLst/>
              <a:rect l="l" t="t" r="r" b="b"/>
              <a:pathLst>
                <a:path w="1635" h="814" extrusionOk="0">
                  <a:moveTo>
                    <a:pt x="1298" y="0"/>
                  </a:moveTo>
                  <a:cubicBezTo>
                    <a:pt x="835" y="0"/>
                    <a:pt x="387" y="197"/>
                    <a:pt x="67" y="547"/>
                  </a:cubicBezTo>
                  <a:cubicBezTo>
                    <a:pt x="0" y="614"/>
                    <a:pt x="0" y="714"/>
                    <a:pt x="67" y="780"/>
                  </a:cubicBezTo>
                  <a:cubicBezTo>
                    <a:pt x="100" y="814"/>
                    <a:pt x="134" y="814"/>
                    <a:pt x="200" y="814"/>
                  </a:cubicBezTo>
                  <a:cubicBezTo>
                    <a:pt x="234" y="814"/>
                    <a:pt x="267" y="780"/>
                    <a:pt x="300" y="747"/>
                  </a:cubicBezTo>
                  <a:cubicBezTo>
                    <a:pt x="556" y="491"/>
                    <a:pt x="885" y="332"/>
                    <a:pt x="1245" y="332"/>
                  </a:cubicBezTo>
                  <a:cubicBezTo>
                    <a:pt x="1307" y="332"/>
                    <a:pt x="1371" y="337"/>
                    <a:pt x="1434" y="347"/>
                  </a:cubicBezTo>
                  <a:cubicBezTo>
                    <a:pt x="1501" y="347"/>
                    <a:pt x="1601" y="313"/>
                    <a:pt x="1635" y="213"/>
                  </a:cubicBezTo>
                  <a:cubicBezTo>
                    <a:pt x="1635" y="113"/>
                    <a:pt x="1568" y="46"/>
                    <a:pt x="1501" y="13"/>
                  </a:cubicBezTo>
                  <a:cubicBezTo>
                    <a:pt x="1433" y="5"/>
                    <a:pt x="1366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5157597" y="4404072"/>
              <a:ext cx="52098" cy="23108"/>
            </a:xfrm>
            <a:custGeom>
              <a:avLst/>
              <a:gdLst/>
              <a:ahLst/>
              <a:cxnLst/>
              <a:rect l="l" t="t" r="r" b="b"/>
              <a:pathLst>
                <a:path w="1869" h="829" extrusionOk="0">
                  <a:moveTo>
                    <a:pt x="550" y="154"/>
                  </a:moveTo>
                  <a:cubicBezTo>
                    <a:pt x="842" y="154"/>
                    <a:pt x="1257" y="228"/>
                    <a:pt x="1568" y="317"/>
                  </a:cubicBezTo>
                  <a:lnTo>
                    <a:pt x="1568" y="350"/>
                  </a:lnTo>
                  <a:cubicBezTo>
                    <a:pt x="1171" y="549"/>
                    <a:pt x="811" y="655"/>
                    <a:pt x="570" y="655"/>
                  </a:cubicBezTo>
                  <a:cubicBezTo>
                    <a:pt x="487" y="655"/>
                    <a:pt x="419" y="642"/>
                    <a:pt x="368" y="617"/>
                  </a:cubicBezTo>
                  <a:cubicBezTo>
                    <a:pt x="268" y="550"/>
                    <a:pt x="201" y="450"/>
                    <a:pt x="201" y="350"/>
                  </a:cubicBezTo>
                  <a:cubicBezTo>
                    <a:pt x="201" y="317"/>
                    <a:pt x="201" y="250"/>
                    <a:pt x="234" y="217"/>
                  </a:cubicBezTo>
                  <a:cubicBezTo>
                    <a:pt x="290" y="172"/>
                    <a:pt x="405" y="154"/>
                    <a:pt x="550" y="154"/>
                  </a:cubicBezTo>
                  <a:close/>
                  <a:moveTo>
                    <a:pt x="582" y="0"/>
                  </a:moveTo>
                  <a:cubicBezTo>
                    <a:pt x="393" y="0"/>
                    <a:pt x="229" y="32"/>
                    <a:pt x="134" y="117"/>
                  </a:cubicBezTo>
                  <a:cubicBezTo>
                    <a:pt x="67" y="183"/>
                    <a:pt x="1" y="283"/>
                    <a:pt x="34" y="383"/>
                  </a:cubicBezTo>
                  <a:cubicBezTo>
                    <a:pt x="34" y="517"/>
                    <a:pt x="134" y="650"/>
                    <a:pt x="234" y="750"/>
                  </a:cubicBezTo>
                  <a:lnTo>
                    <a:pt x="268" y="784"/>
                  </a:lnTo>
                  <a:cubicBezTo>
                    <a:pt x="343" y="815"/>
                    <a:pt x="430" y="829"/>
                    <a:pt x="524" y="829"/>
                  </a:cubicBezTo>
                  <a:cubicBezTo>
                    <a:pt x="932" y="829"/>
                    <a:pt x="1477" y="573"/>
                    <a:pt x="1802" y="383"/>
                  </a:cubicBezTo>
                  <a:cubicBezTo>
                    <a:pt x="1835" y="350"/>
                    <a:pt x="1869" y="350"/>
                    <a:pt x="1869" y="317"/>
                  </a:cubicBezTo>
                  <a:cubicBezTo>
                    <a:pt x="1869" y="283"/>
                    <a:pt x="1835" y="250"/>
                    <a:pt x="1802" y="250"/>
                  </a:cubicBezTo>
                  <a:cubicBezTo>
                    <a:pt x="1706" y="202"/>
                    <a:pt x="1062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5172483" y="4376865"/>
              <a:ext cx="37213" cy="37910"/>
            </a:xfrm>
            <a:custGeom>
              <a:avLst/>
              <a:gdLst/>
              <a:ahLst/>
              <a:cxnLst/>
              <a:rect l="l" t="t" r="r" b="b"/>
              <a:pathLst>
                <a:path w="1335" h="1360" extrusionOk="0">
                  <a:moveTo>
                    <a:pt x="397" y="167"/>
                  </a:moveTo>
                  <a:cubicBezTo>
                    <a:pt x="434" y="167"/>
                    <a:pt x="467" y="175"/>
                    <a:pt x="501" y="192"/>
                  </a:cubicBezTo>
                  <a:cubicBezTo>
                    <a:pt x="534" y="192"/>
                    <a:pt x="534" y="192"/>
                    <a:pt x="567" y="225"/>
                  </a:cubicBezTo>
                  <a:cubicBezTo>
                    <a:pt x="834" y="459"/>
                    <a:pt x="1034" y="792"/>
                    <a:pt x="1135" y="1159"/>
                  </a:cubicBezTo>
                  <a:cubicBezTo>
                    <a:pt x="734" y="992"/>
                    <a:pt x="201" y="559"/>
                    <a:pt x="167" y="325"/>
                  </a:cubicBezTo>
                  <a:cubicBezTo>
                    <a:pt x="167" y="292"/>
                    <a:pt x="167" y="225"/>
                    <a:pt x="267" y="192"/>
                  </a:cubicBezTo>
                  <a:cubicBezTo>
                    <a:pt x="317" y="175"/>
                    <a:pt x="359" y="167"/>
                    <a:pt x="397" y="167"/>
                  </a:cubicBezTo>
                  <a:close/>
                  <a:moveTo>
                    <a:pt x="397" y="0"/>
                  </a:moveTo>
                  <a:cubicBezTo>
                    <a:pt x="334" y="0"/>
                    <a:pt x="267" y="8"/>
                    <a:pt x="201" y="25"/>
                  </a:cubicBezTo>
                  <a:cubicBezTo>
                    <a:pt x="67" y="58"/>
                    <a:pt x="0" y="192"/>
                    <a:pt x="0" y="325"/>
                  </a:cubicBezTo>
                  <a:cubicBezTo>
                    <a:pt x="34" y="592"/>
                    <a:pt x="367" y="892"/>
                    <a:pt x="701" y="1126"/>
                  </a:cubicBezTo>
                  <a:cubicBezTo>
                    <a:pt x="868" y="1226"/>
                    <a:pt x="1068" y="1293"/>
                    <a:pt x="1268" y="1359"/>
                  </a:cubicBezTo>
                  <a:cubicBezTo>
                    <a:pt x="1268" y="1359"/>
                    <a:pt x="1301" y="1359"/>
                    <a:pt x="1335" y="1326"/>
                  </a:cubicBezTo>
                  <a:cubicBezTo>
                    <a:pt x="1335" y="1326"/>
                    <a:pt x="1335" y="1293"/>
                    <a:pt x="1335" y="1259"/>
                  </a:cubicBezTo>
                  <a:cubicBezTo>
                    <a:pt x="1335" y="1226"/>
                    <a:pt x="1034" y="259"/>
                    <a:pt x="567" y="25"/>
                  </a:cubicBezTo>
                  <a:cubicBezTo>
                    <a:pt x="517" y="8"/>
                    <a:pt x="459" y="0"/>
                    <a:pt x="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4651762" y="4430219"/>
              <a:ext cx="60461" cy="25478"/>
            </a:xfrm>
            <a:custGeom>
              <a:avLst/>
              <a:gdLst/>
              <a:ahLst/>
              <a:cxnLst/>
              <a:rect l="l" t="t" r="r" b="b"/>
              <a:pathLst>
                <a:path w="2169" h="914" extrusionOk="0">
                  <a:moveTo>
                    <a:pt x="367" y="179"/>
                  </a:moveTo>
                  <a:cubicBezTo>
                    <a:pt x="868" y="246"/>
                    <a:pt x="1368" y="413"/>
                    <a:pt x="1835" y="680"/>
                  </a:cubicBezTo>
                  <a:cubicBezTo>
                    <a:pt x="1547" y="717"/>
                    <a:pt x="1283" y="736"/>
                    <a:pt x="1055" y="736"/>
                  </a:cubicBezTo>
                  <a:cubicBezTo>
                    <a:pt x="674" y="736"/>
                    <a:pt x="392" y="684"/>
                    <a:pt x="267" y="580"/>
                  </a:cubicBezTo>
                  <a:cubicBezTo>
                    <a:pt x="201" y="513"/>
                    <a:pt x="167" y="413"/>
                    <a:pt x="167" y="313"/>
                  </a:cubicBezTo>
                  <a:cubicBezTo>
                    <a:pt x="167" y="279"/>
                    <a:pt x="201" y="246"/>
                    <a:pt x="234" y="213"/>
                  </a:cubicBezTo>
                  <a:cubicBezTo>
                    <a:pt x="267" y="179"/>
                    <a:pt x="334" y="179"/>
                    <a:pt x="367" y="179"/>
                  </a:cubicBezTo>
                  <a:close/>
                  <a:moveTo>
                    <a:pt x="381" y="0"/>
                  </a:moveTo>
                  <a:cubicBezTo>
                    <a:pt x="295" y="0"/>
                    <a:pt x="222" y="14"/>
                    <a:pt x="167" y="46"/>
                  </a:cubicBezTo>
                  <a:cubicBezTo>
                    <a:pt x="67" y="113"/>
                    <a:pt x="34" y="179"/>
                    <a:pt x="34" y="279"/>
                  </a:cubicBezTo>
                  <a:cubicBezTo>
                    <a:pt x="0" y="446"/>
                    <a:pt x="67" y="580"/>
                    <a:pt x="167" y="680"/>
                  </a:cubicBezTo>
                  <a:cubicBezTo>
                    <a:pt x="401" y="846"/>
                    <a:pt x="701" y="913"/>
                    <a:pt x="1001" y="913"/>
                  </a:cubicBezTo>
                  <a:cubicBezTo>
                    <a:pt x="1368" y="880"/>
                    <a:pt x="1735" y="846"/>
                    <a:pt x="2102" y="780"/>
                  </a:cubicBezTo>
                  <a:cubicBezTo>
                    <a:pt x="2135" y="746"/>
                    <a:pt x="2169" y="746"/>
                    <a:pt x="2169" y="713"/>
                  </a:cubicBezTo>
                  <a:cubicBezTo>
                    <a:pt x="2169" y="680"/>
                    <a:pt x="2169" y="613"/>
                    <a:pt x="2135" y="613"/>
                  </a:cubicBezTo>
                  <a:cubicBezTo>
                    <a:pt x="1991" y="555"/>
                    <a:pt x="927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4673142" y="4408225"/>
              <a:ext cx="38161" cy="43736"/>
            </a:xfrm>
            <a:custGeom>
              <a:avLst/>
              <a:gdLst/>
              <a:ahLst/>
              <a:cxnLst/>
              <a:rect l="l" t="t" r="r" b="b"/>
              <a:pathLst>
                <a:path w="1369" h="1569" extrusionOk="0">
                  <a:moveTo>
                    <a:pt x="468" y="168"/>
                  </a:moveTo>
                  <a:cubicBezTo>
                    <a:pt x="568" y="168"/>
                    <a:pt x="668" y="201"/>
                    <a:pt x="734" y="268"/>
                  </a:cubicBezTo>
                  <a:cubicBezTo>
                    <a:pt x="1001" y="568"/>
                    <a:pt x="1168" y="935"/>
                    <a:pt x="1201" y="1335"/>
                  </a:cubicBezTo>
                  <a:cubicBezTo>
                    <a:pt x="768" y="1102"/>
                    <a:pt x="201" y="501"/>
                    <a:pt x="267" y="268"/>
                  </a:cubicBezTo>
                  <a:cubicBezTo>
                    <a:pt x="267" y="234"/>
                    <a:pt x="267" y="168"/>
                    <a:pt x="401" y="168"/>
                  </a:cubicBezTo>
                  <a:close/>
                  <a:moveTo>
                    <a:pt x="401" y="1"/>
                  </a:moveTo>
                  <a:cubicBezTo>
                    <a:pt x="167" y="34"/>
                    <a:pt x="101" y="134"/>
                    <a:pt x="101" y="234"/>
                  </a:cubicBezTo>
                  <a:cubicBezTo>
                    <a:pt x="1" y="635"/>
                    <a:pt x="835" y="1402"/>
                    <a:pt x="1268" y="1569"/>
                  </a:cubicBezTo>
                  <a:lnTo>
                    <a:pt x="1335" y="1569"/>
                  </a:lnTo>
                  <a:cubicBezTo>
                    <a:pt x="1368" y="1535"/>
                    <a:pt x="1368" y="1502"/>
                    <a:pt x="1368" y="1502"/>
                  </a:cubicBezTo>
                  <a:cubicBezTo>
                    <a:pt x="1368" y="1435"/>
                    <a:pt x="1302" y="501"/>
                    <a:pt x="868" y="134"/>
                  </a:cubicBezTo>
                  <a:cubicBezTo>
                    <a:pt x="734" y="34"/>
                    <a:pt x="568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4634088" y="2235161"/>
              <a:ext cx="424035" cy="43708"/>
            </a:xfrm>
            <a:custGeom>
              <a:avLst/>
              <a:gdLst/>
              <a:ahLst/>
              <a:cxnLst/>
              <a:rect l="l" t="t" r="r" b="b"/>
              <a:pathLst>
                <a:path w="15212" h="1568" extrusionOk="0">
                  <a:moveTo>
                    <a:pt x="234" y="0"/>
                  </a:moveTo>
                  <a:cubicBezTo>
                    <a:pt x="101" y="0"/>
                    <a:pt x="1" y="100"/>
                    <a:pt x="1" y="167"/>
                  </a:cubicBezTo>
                  <a:lnTo>
                    <a:pt x="101" y="1434"/>
                  </a:lnTo>
                  <a:cubicBezTo>
                    <a:pt x="134" y="1501"/>
                    <a:pt x="234" y="1568"/>
                    <a:pt x="368" y="1568"/>
                  </a:cubicBezTo>
                  <a:lnTo>
                    <a:pt x="14945" y="1568"/>
                  </a:lnTo>
                  <a:cubicBezTo>
                    <a:pt x="15078" y="1568"/>
                    <a:pt x="15211" y="1468"/>
                    <a:pt x="15178" y="1368"/>
                  </a:cubicBezTo>
                  <a:lnTo>
                    <a:pt x="14811" y="134"/>
                  </a:lnTo>
                  <a:cubicBezTo>
                    <a:pt x="14744" y="33"/>
                    <a:pt x="14644" y="0"/>
                    <a:pt x="145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4984655" y="2231425"/>
              <a:ext cx="23276" cy="52098"/>
            </a:xfrm>
            <a:custGeom>
              <a:avLst/>
              <a:gdLst/>
              <a:ahLst/>
              <a:cxnLst/>
              <a:rect l="l" t="t" r="r" b="b"/>
              <a:pathLst>
                <a:path w="835" h="1869" extrusionOk="0">
                  <a:moveTo>
                    <a:pt x="134" y="1"/>
                  </a:moveTo>
                  <a:cubicBezTo>
                    <a:pt x="34" y="1"/>
                    <a:pt x="0" y="67"/>
                    <a:pt x="0" y="101"/>
                  </a:cubicBezTo>
                  <a:lnTo>
                    <a:pt x="167" y="1769"/>
                  </a:lnTo>
                  <a:cubicBezTo>
                    <a:pt x="167" y="1835"/>
                    <a:pt x="234" y="1869"/>
                    <a:pt x="334" y="1869"/>
                  </a:cubicBezTo>
                  <a:lnTo>
                    <a:pt x="701" y="1869"/>
                  </a:lnTo>
                  <a:cubicBezTo>
                    <a:pt x="767" y="1869"/>
                    <a:pt x="834" y="1835"/>
                    <a:pt x="834" y="1769"/>
                  </a:cubicBezTo>
                  <a:lnTo>
                    <a:pt x="667" y="101"/>
                  </a:lnTo>
                  <a:cubicBezTo>
                    <a:pt x="667" y="67"/>
                    <a:pt x="567" y="1"/>
                    <a:pt x="501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4664780" y="2231425"/>
              <a:ext cx="24196" cy="52098"/>
            </a:xfrm>
            <a:custGeom>
              <a:avLst/>
              <a:gdLst/>
              <a:ahLst/>
              <a:cxnLst/>
              <a:rect l="l" t="t" r="r" b="b"/>
              <a:pathLst>
                <a:path w="868" h="1869" extrusionOk="0">
                  <a:moveTo>
                    <a:pt x="134" y="1"/>
                  </a:moveTo>
                  <a:cubicBezTo>
                    <a:pt x="34" y="1"/>
                    <a:pt x="0" y="67"/>
                    <a:pt x="0" y="101"/>
                  </a:cubicBezTo>
                  <a:lnTo>
                    <a:pt x="167" y="1769"/>
                  </a:lnTo>
                  <a:cubicBezTo>
                    <a:pt x="201" y="1835"/>
                    <a:pt x="267" y="1869"/>
                    <a:pt x="334" y="1869"/>
                  </a:cubicBezTo>
                  <a:lnTo>
                    <a:pt x="734" y="1869"/>
                  </a:lnTo>
                  <a:cubicBezTo>
                    <a:pt x="801" y="1869"/>
                    <a:pt x="868" y="1835"/>
                    <a:pt x="834" y="1769"/>
                  </a:cubicBezTo>
                  <a:lnTo>
                    <a:pt x="668" y="101"/>
                  </a:lnTo>
                  <a:cubicBezTo>
                    <a:pt x="668" y="67"/>
                    <a:pt x="601" y="1"/>
                    <a:pt x="501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4823784" y="2231425"/>
              <a:ext cx="24196" cy="52098"/>
            </a:xfrm>
            <a:custGeom>
              <a:avLst/>
              <a:gdLst/>
              <a:ahLst/>
              <a:cxnLst/>
              <a:rect l="l" t="t" r="r" b="b"/>
              <a:pathLst>
                <a:path w="868" h="1869" extrusionOk="0">
                  <a:moveTo>
                    <a:pt x="134" y="1"/>
                  </a:moveTo>
                  <a:cubicBezTo>
                    <a:pt x="67" y="1"/>
                    <a:pt x="0" y="67"/>
                    <a:pt x="34" y="101"/>
                  </a:cubicBezTo>
                  <a:lnTo>
                    <a:pt x="201" y="1769"/>
                  </a:lnTo>
                  <a:cubicBezTo>
                    <a:pt x="201" y="1835"/>
                    <a:pt x="267" y="1869"/>
                    <a:pt x="334" y="1869"/>
                  </a:cubicBezTo>
                  <a:lnTo>
                    <a:pt x="734" y="1869"/>
                  </a:lnTo>
                  <a:cubicBezTo>
                    <a:pt x="801" y="1869"/>
                    <a:pt x="868" y="1835"/>
                    <a:pt x="868" y="1769"/>
                  </a:cubicBezTo>
                  <a:lnTo>
                    <a:pt x="668" y="101"/>
                  </a:lnTo>
                  <a:cubicBezTo>
                    <a:pt x="668" y="67"/>
                    <a:pt x="601" y="1"/>
                    <a:pt x="534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4807978" y="1322950"/>
              <a:ext cx="17701" cy="10732"/>
            </a:xfrm>
            <a:custGeom>
              <a:avLst/>
              <a:gdLst/>
              <a:ahLst/>
              <a:cxnLst/>
              <a:rect l="l" t="t" r="r" b="b"/>
              <a:pathLst>
                <a:path w="635" h="385" extrusionOk="0">
                  <a:moveTo>
                    <a:pt x="0" y="1"/>
                  </a:moveTo>
                  <a:cubicBezTo>
                    <a:pt x="0" y="1"/>
                    <a:pt x="150" y="385"/>
                    <a:pt x="415" y="385"/>
                  </a:cubicBezTo>
                  <a:cubicBezTo>
                    <a:pt x="481" y="385"/>
                    <a:pt x="554" y="361"/>
                    <a:pt x="634" y="3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4524369" y="1639118"/>
              <a:ext cx="753182" cy="2219519"/>
            </a:xfrm>
            <a:custGeom>
              <a:avLst/>
              <a:gdLst/>
              <a:ahLst/>
              <a:cxnLst/>
              <a:rect l="l" t="t" r="r" b="b"/>
              <a:pathLst>
                <a:path w="27020" h="79624" extrusionOk="0">
                  <a:moveTo>
                    <a:pt x="8673" y="0"/>
                  </a:moveTo>
                  <a:cubicBezTo>
                    <a:pt x="7005" y="134"/>
                    <a:pt x="3136" y="400"/>
                    <a:pt x="2269" y="1134"/>
                  </a:cubicBezTo>
                  <a:cubicBezTo>
                    <a:pt x="1435" y="1868"/>
                    <a:pt x="1135" y="16312"/>
                    <a:pt x="1835" y="21415"/>
                  </a:cubicBezTo>
                  <a:cubicBezTo>
                    <a:pt x="2536" y="26519"/>
                    <a:pt x="0" y="71151"/>
                    <a:pt x="1201" y="79624"/>
                  </a:cubicBezTo>
                  <a:cubicBezTo>
                    <a:pt x="6945" y="79204"/>
                    <a:pt x="9976" y="79119"/>
                    <a:pt x="11481" y="79119"/>
                  </a:cubicBezTo>
                  <a:cubicBezTo>
                    <a:pt x="12484" y="79119"/>
                    <a:pt x="12810" y="79157"/>
                    <a:pt x="12810" y="79157"/>
                  </a:cubicBezTo>
                  <a:lnTo>
                    <a:pt x="13177" y="76555"/>
                  </a:lnTo>
                  <a:lnTo>
                    <a:pt x="14211" y="79224"/>
                  </a:lnTo>
                  <a:cubicBezTo>
                    <a:pt x="14211" y="79224"/>
                    <a:pt x="19249" y="78777"/>
                    <a:pt x="23109" y="78777"/>
                  </a:cubicBezTo>
                  <a:cubicBezTo>
                    <a:pt x="24832" y="78777"/>
                    <a:pt x="26320" y="78866"/>
                    <a:pt x="27020" y="79123"/>
                  </a:cubicBezTo>
                  <a:cubicBezTo>
                    <a:pt x="26953" y="70784"/>
                    <a:pt x="23017" y="30055"/>
                    <a:pt x="19881" y="21716"/>
                  </a:cubicBezTo>
                  <a:cubicBezTo>
                    <a:pt x="20949" y="11275"/>
                    <a:pt x="22316" y="1568"/>
                    <a:pt x="21649" y="801"/>
                  </a:cubicBezTo>
                  <a:cubicBezTo>
                    <a:pt x="20949" y="34"/>
                    <a:pt x="15178" y="0"/>
                    <a:pt x="15178" y="0"/>
                  </a:cubicBezTo>
                  <a:cubicBezTo>
                    <a:pt x="14111" y="1134"/>
                    <a:pt x="12676" y="1835"/>
                    <a:pt x="11142" y="1935"/>
                  </a:cubicBezTo>
                  <a:cubicBezTo>
                    <a:pt x="11102" y="1936"/>
                    <a:pt x="11063" y="1936"/>
                    <a:pt x="11024" y="1936"/>
                  </a:cubicBezTo>
                  <a:cubicBezTo>
                    <a:pt x="8706" y="1936"/>
                    <a:pt x="8673" y="0"/>
                    <a:pt x="8673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4524369" y="1639118"/>
              <a:ext cx="753182" cy="2219519"/>
            </a:xfrm>
            <a:custGeom>
              <a:avLst/>
              <a:gdLst/>
              <a:ahLst/>
              <a:cxnLst/>
              <a:rect l="l" t="t" r="r" b="b"/>
              <a:pathLst>
                <a:path w="27020" h="79624" extrusionOk="0">
                  <a:moveTo>
                    <a:pt x="8673" y="0"/>
                  </a:moveTo>
                  <a:cubicBezTo>
                    <a:pt x="7005" y="134"/>
                    <a:pt x="3136" y="400"/>
                    <a:pt x="2269" y="1134"/>
                  </a:cubicBezTo>
                  <a:cubicBezTo>
                    <a:pt x="1435" y="1868"/>
                    <a:pt x="1135" y="16312"/>
                    <a:pt x="1835" y="21415"/>
                  </a:cubicBezTo>
                  <a:cubicBezTo>
                    <a:pt x="2536" y="26519"/>
                    <a:pt x="0" y="71151"/>
                    <a:pt x="1201" y="79624"/>
                  </a:cubicBezTo>
                  <a:cubicBezTo>
                    <a:pt x="6945" y="79204"/>
                    <a:pt x="9976" y="79119"/>
                    <a:pt x="11481" y="79119"/>
                  </a:cubicBezTo>
                  <a:cubicBezTo>
                    <a:pt x="12484" y="79119"/>
                    <a:pt x="12810" y="79157"/>
                    <a:pt x="12810" y="79157"/>
                  </a:cubicBezTo>
                  <a:lnTo>
                    <a:pt x="13177" y="76555"/>
                  </a:lnTo>
                  <a:lnTo>
                    <a:pt x="14211" y="79224"/>
                  </a:lnTo>
                  <a:cubicBezTo>
                    <a:pt x="14211" y="79224"/>
                    <a:pt x="19249" y="78777"/>
                    <a:pt x="23109" y="78777"/>
                  </a:cubicBezTo>
                  <a:cubicBezTo>
                    <a:pt x="24832" y="78777"/>
                    <a:pt x="26320" y="78866"/>
                    <a:pt x="27020" y="79123"/>
                  </a:cubicBezTo>
                  <a:cubicBezTo>
                    <a:pt x="26953" y="70784"/>
                    <a:pt x="23017" y="30055"/>
                    <a:pt x="19881" y="21716"/>
                  </a:cubicBezTo>
                  <a:cubicBezTo>
                    <a:pt x="20949" y="11275"/>
                    <a:pt x="22316" y="1568"/>
                    <a:pt x="21649" y="801"/>
                  </a:cubicBezTo>
                  <a:cubicBezTo>
                    <a:pt x="20949" y="34"/>
                    <a:pt x="15178" y="0"/>
                    <a:pt x="15178" y="0"/>
                  </a:cubicBezTo>
                  <a:cubicBezTo>
                    <a:pt x="14111" y="1134"/>
                    <a:pt x="12676" y="1835"/>
                    <a:pt x="11142" y="1935"/>
                  </a:cubicBezTo>
                  <a:cubicBezTo>
                    <a:pt x="11102" y="1936"/>
                    <a:pt x="11063" y="1936"/>
                    <a:pt x="11024" y="1936"/>
                  </a:cubicBezTo>
                  <a:cubicBezTo>
                    <a:pt x="8706" y="1936"/>
                    <a:pt x="8673" y="0"/>
                    <a:pt x="8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4900972" y="2184928"/>
              <a:ext cx="181327" cy="65283"/>
            </a:xfrm>
            <a:custGeom>
              <a:avLst/>
              <a:gdLst/>
              <a:ahLst/>
              <a:cxnLst/>
              <a:rect l="l" t="t" r="r" b="b"/>
              <a:pathLst>
                <a:path w="6505" h="2342" extrusionOk="0">
                  <a:moveTo>
                    <a:pt x="0" y="1"/>
                  </a:moveTo>
                  <a:cubicBezTo>
                    <a:pt x="33" y="701"/>
                    <a:pt x="134" y="1402"/>
                    <a:pt x="334" y="2069"/>
                  </a:cubicBezTo>
                  <a:cubicBezTo>
                    <a:pt x="941" y="2272"/>
                    <a:pt x="2260" y="2342"/>
                    <a:pt x="3584" y="2342"/>
                  </a:cubicBezTo>
                  <a:cubicBezTo>
                    <a:pt x="4658" y="2342"/>
                    <a:pt x="5736" y="2296"/>
                    <a:pt x="6438" y="2236"/>
                  </a:cubicBezTo>
                  <a:lnTo>
                    <a:pt x="6405" y="2136"/>
                  </a:lnTo>
                  <a:lnTo>
                    <a:pt x="6505" y="1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5065551" y="1832521"/>
              <a:ext cx="54886" cy="204603"/>
            </a:xfrm>
            <a:custGeom>
              <a:avLst/>
              <a:gdLst/>
              <a:ahLst/>
              <a:cxnLst/>
              <a:rect l="l" t="t" r="r" b="b"/>
              <a:pathLst>
                <a:path w="1969" h="7340" extrusionOk="0">
                  <a:moveTo>
                    <a:pt x="0" y="0"/>
                  </a:moveTo>
                  <a:cubicBezTo>
                    <a:pt x="0" y="1935"/>
                    <a:pt x="367" y="5204"/>
                    <a:pt x="1301" y="7339"/>
                  </a:cubicBezTo>
                  <a:cubicBezTo>
                    <a:pt x="1535" y="5104"/>
                    <a:pt x="1768" y="3003"/>
                    <a:pt x="1968" y="11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4809846" y="1689546"/>
              <a:ext cx="85548" cy="2086360"/>
            </a:xfrm>
            <a:custGeom>
              <a:avLst/>
              <a:gdLst/>
              <a:ahLst/>
              <a:cxnLst/>
              <a:rect l="l" t="t" r="r" b="b"/>
              <a:pathLst>
                <a:path w="3069" h="74847" extrusionOk="0">
                  <a:moveTo>
                    <a:pt x="517" y="1"/>
                  </a:moveTo>
                  <a:cubicBezTo>
                    <a:pt x="459" y="1"/>
                    <a:pt x="400" y="42"/>
                    <a:pt x="400" y="126"/>
                  </a:cubicBezTo>
                  <a:cubicBezTo>
                    <a:pt x="400" y="193"/>
                    <a:pt x="134" y="6731"/>
                    <a:pt x="67" y="20707"/>
                  </a:cubicBezTo>
                  <a:cubicBezTo>
                    <a:pt x="0" y="43724"/>
                    <a:pt x="2802" y="74446"/>
                    <a:pt x="2835" y="74746"/>
                  </a:cubicBezTo>
                  <a:cubicBezTo>
                    <a:pt x="2835" y="74813"/>
                    <a:pt x="2902" y="74846"/>
                    <a:pt x="2936" y="74846"/>
                  </a:cubicBezTo>
                  <a:lnTo>
                    <a:pt x="2969" y="74846"/>
                  </a:lnTo>
                  <a:cubicBezTo>
                    <a:pt x="3036" y="74846"/>
                    <a:pt x="3069" y="74779"/>
                    <a:pt x="3069" y="74713"/>
                  </a:cubicBezTo>
                  <a:cubicBezTo>
                    <a:pt x="3036" y="74412"/>
                    <a:pt x="234" y="43724"/>
                    <a:pt x="300" y="20707"/>
                  </a:cubicBezTo>
                  <a:cubicBezTo>
                    <a:pt x="367" y="6731"/>
                    <a:pt x="634" y="193"/>
                    <a:pt x="634" y="126"/>
                  </a:cubicBezTo>
                  <a:cubicBezTo>
                    <a:pt x="634" y="42"/>
                    <a:pt x="576" y="1"/>
                    <a:pt x="5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4959372" y="2231537"/>
              <a:ext cx="132239" cy="141243"/>
            </a:xfrm>
            <a:custGeom>
              <a:avLst/>
              <a:gdLst/>
              <a:ahLst/>
              <a:cxnLst/>
              <a:rect l="l" t="t" r="r" b="b"/>
              <a:pathLst>
                <a:path w="4744" h="5067" extrusionOk="0">
                  <a:moveTo>
                    <a:pt x="142" y="0"/>
                  </a:moveTo>
                  <a:cubicBezTo>
                    <a:pt x="67" y="0"/>
                    <a:pt x="0" y="64"/>
                    <a:pt x="40" y="163"/>
                  </a:cubicBezTo>
                  <a:cubicBezTo>
                    <a:pt x="874" y="2298"/>
                    <a:pt x="2475" y="4033"/>
                    <a:pt x="4543" y="5067"/>
                  </a:cubicBezTo>
                  <a:lnTo>
                    <a:pt x="4610" y="5067"/>
                  </a:lnTo>
                  <a:cubicBezTo>
                    <a:pt x="4643" y="5067"/>
                    <a:pt x="4677" y="5034"/>
                    <a:pt x="4710" y="5000"/>
                  </a:cubicBezTo>
                  <a:cubicBezTo>
                    <a:pt x="4743" y="4934"/>
                    <a:pt x="4710" y="4867"/>
                    <a:pt x="4643" y="4833"/>
                  </a:cubicBezTo>
                  <a:cubicBezTo>
                    <a:pt x="2642" y="3833"/>
                    <a:pt x="1107" y="2165"/>
                    <a:pt x="273" y="97"/>
                  </a:cubicBezTo>
                  <a:cubicBezTo>
                    <a:pt x="247" y="29"/>
                    <a:pt x="19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4513218" y="1905054"/>
              <a:ext cx="349553" cy="396187"/>
            </a:xfrm>
            <a:custGeom>
              <a:avLst/>
              <a:gdLst/>
              <a:ahLst/>
              <a:cxnLst/>
              <a:rect l="l" t="t" r="r" b="b"/>
              <a:pathLst>
                <a:path w="12540" h="14213" extrusionOk="0">
                  <a:moveTo>
                    <a:pt x="734" y="0"/>
                  </a:moveTo>
                  <a:cubicBezTo>
                    <a:pt x="334" y="0"/>
                    <a:pt x="0" y="367"/>
                    <a:pt x="67" y="768"/>
                  </a:cubicBezTo>
                  <a:lnTo>
                    <a:pt x="1735" y="13443"/>
                  </a:lnTo>
                  <a:cubicBezTo>
                    <a:pt x="1801" y="13877"/>
                    <a:pt x="2135" y="14210"/>
                    <a:pt x="2602" y="14210"/>
                  </a:cubicBezTo>
                  <a:lnTo>
                    <a:pt x="11809" y="14210"/>
                  </a:lnTo>
                  <a:cubicBezTo>
                    <a:pt x="11826" y="14212"/>
                    <a:pt x="11842" y="14212"/>
                    <a:pt x="11859" y="14212"/>
                  </a:cubicBezTo>
                  <a:cubicBezTo>
                    <a:pt x="12265" y="14212"/>
                    <a:pt x="12540" y="13828"/>
                    <a:pt x="12476" y="13443"/>
                  </a:cubicBezTo>
                  <a:lnTo>
                    <a:pt x="10841" y="768"/>
                  </a:lnTo>
                  <a:cubicBezTo>
                    <a:pt x="10775" y="334"/>
                    <a:pt x="10408" y="34"/>
                    <a:pt x="9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0"/>
            <p:cNvSpPr/>
            <p:nvPr/>
          </p:nvSpPr>
          <p:spPr>
            <a:xfrm>
              <a:off x="4843297" y="2037102"/>
              <a:ext cx="88364" cy="118775"/>
            </a:xfrm>
            <a:custGeom>
              <a:avLst/>
              <a:gdLst/>
              <a:ahLst/>
              <a:cxnLst/>
              <a:rect l="l" t="t" r="r" b="b"/>
              <a:pathLst>
                <a:path w="3170" h="4261" extrusionOk="0">
                  <a:moveTo>
                    <a:pt x="201" y="0"/>
                  </a:moveTo>
                  <a:lnTo>
                    <a:pt x="1" y="3569"/>
                  </a:lnTo>
                  <a:cubicBezTo>
                    <a:pt x="1" y="3569"/>
                    <a:pt x="1126" y="4260"/>
                    <a:pt x="2222" y="4260"/>
                  </a:cubicBezTo>
                  <a:cubicBezTo>
                    <a:pt x="2551" y="4260"/>
                    <a:pt x="2877" y="4198"/>
                    <a:pt x="3170" y="4036"/>
                  </a:cubicBezTo>
                  <a:lnTo>
                    <a:pt x="2936" y="2602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4594114" y="2238868"/>
              <a:ext cx="72559" cy="133912"/>
            </a:xfrm>
            <a:custGeom>
              <a:avLst/>
              <a:gdLst/>
              <a:ahLst/>
              <a:cxnLst/>
              <a:rect l="l" t="t" r="r" b="b"/>
              <a:pathLst>
                <a:path w="2603" h="4804" extrusionOk="0">
                  <a:moveTo>
                    <a:pt x="2502" y="1"/>
                  </a:moveTo>
                  <a:cubicBezTo>
                    <a:pt x="2435" y="1"/>
                    <a:pt x="2369" y="34"/>
                    <a:pt x="2369" y="101"/>
                  </a:cubicBezTo>
                  <a:cubicBezTo>
                    <a:pt x="2035" y="1802"/>
                    <a:pt x="1234" y="3370"/>
                    <a:pt x="34" y="4604"/>
                  </a:cubicBezTo>
                  <a:cubicBezTo>
                    <a:pt x="0" y="4637"/>
                    <a:pt x="0" y="4704"/>
                    <a:pt x="34" y="4771"/>
                  </a:cubicBezTo>
                  <a:cubicBezTo>
                    <a:pt x="67" y="4771"/>
                    <a:pt x="100" y="4804"/>
                    <a:pt x="134" y="4804"/>
                  </a:cubicBezTo>
                  <a:cubicBezTo>
                    <a:pt x="167" y="4804"/>
                    <a:pt x="200" y="4771"/>
                    <a:pt x="234" y="4771"/>
                  </a:cubicBezTo>
                  <a:cubicBezTo>
                    <a:pt x="2335" y="2469"/>
                    <a:pt x="2602" y="234"/>
                    <a:pt x="2602" y="134"/>
                  </a:cubicBezTo>
                  <a:cubicBezTo>
                    <a:pt x="2602" y="67"/>
                    <a:pt x="2569" y="1"/>
                    <a:pt x="25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4767056" y="2029659"/>
              <a:ext cx="90231" cy="114399"/>
            </a:xfrm>
            <a:custGeom>
              <a:avLst/>
              <a:gdLst/>
              <a:ahLst/>
              <a:cxnLst/>
              <a:rect l="l" t="t" r="r" b="b"/>
              <a:pathLst>
                <a:path w="3237" h="4104" extrusionOk="0">
                  <a:moveTo>
                    <a:pt x="34" y="0"/>
                  </a:moveTo>
                  <a:lnTo>
                    <a:pt x="1" y="2969"/>
                  </a:lnTo>
                  <a:lnTo>
                    <a:pt x="3236" y="4103"/>
                  </a:lnTo>
                  <a:lnTo>
                    <a:pt x="3236" y="4103"/>
                  </a:lnTo>
                  <a:lnTo>
                    <a:pt x="2936" y="26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4881431" y="1664207"/>
              <a:ext cx="390557" cy="570378"/>
            </a:xfrm>
            <a:custGeom>
              <a:avLst/>
              <a:gdLst/>
              <a:ahLst/>
              <a:cxnLst/>
              <a:rect l="l" t="t" r="r" b="b"/>
              <a:pathLst>
                <a:path w="14011" h="20462" extrusionOk="0">
                  <a:moveTo>
                    <a:pt x="8907" y="1"/>
                  </a:moveTo>
                  <a:lnTo>
                    <a:pt x="4370" y="3170"/>
                  </a:lnTo>
                  <a:cubicBezTo>
                    <a:pt x="4404" y="3203"/>
                    <a:pt x="4504" y="3337"/>
                    <a:pt x="4571" y="3403"/>
                  </a:cubicBezTo>
                  <a:lnTo>
                    <a:pt x="4771" y="3703"/>
                  </a:lnTo>
                  <a:cubicBezTo>
                    <a:pt x="4937" y="3937"/>
                    <a:pt x="5071" y="4137"/>
                    <a:pt x="5204" y="4371"/>
                  </a:cubicBezTo>
                  <a:cubicBezTo>
                    <a:pt x="5471" y="4771"/>
                    <a:pt x="5738" y="5238"/>
                    <a:pt x="6005" y="5672"/>
                  </a:cubicBezTo>
                  <a:cubicBezTo>
                    <a:pt x="6505" y="6606"/>
                    <a:pt x="6972" y="7540"/>
                    <a:pt x="7373" y="8507"/>
                  </a:cubicBezTo>
                  <a:cubicBezTo>
                    <a:pt x="8173" y="10408"/>
                    <a:pt x="8740" y="12410"/>
                    <a:pt x="9040" y="14478"/>
                  </a:cubicBezTo>
                  <a:cubicBezTo>
                    <a:pt x="9040" y="14711"/>
                    <a:pt x="9074" y="14945"/>
                    <a:pt x="9107" y="15212"/>
                  </a:cubicBezTo>
                  <a:lnTo>
                    <a:pt x="9140" y="15479"/>
                  </a:lnTo>
                  <a:lnTo>
                    <a:pt x="9074" y="15479"/>
                  </a:lnTo>
                  <a:cubicBezTo>
                    <a:pt x="8673" y="15479"/>
                    <a:pt x="8307" y="15479"/>
                    <a:pt x="7906" y="15412"/>
                  </a:cubicBezTo>
                  <a:cubicBezTo>
                    <a:pt x="6972" y="15245"/>
                    <a:pt x="6005" y="15012"/>
                    <a:pt x="5104" y="14678"/>
                  </a:cubicBezTo>
                  <a:cubicBezTo>
                    <a:pt x="4637" y="14478"/>
                    <a:pt x="4137" y="14278"/>
                    <a:pt x="3670" y="14078"/>
                  </a:cubicBezTo>
                  <a:lnTo>
                    <a:pt x="2969" y="13744"/>
                  </a:lnTo>
                  <a:cubicBezTo>
                    <a:pt x="2736" y="13644"/>
                    <a:pt x="2502" y="13510"/>
                    <a:pt x="2302" y="13410"/>
                  </a:cubicBezTo>
                  <a:lnTo>
                    <a:pt x="1" y="18781"/>
                  </a:lnTo>
                  <a:cubicBezTo>
                    <a:pt x="368" y="18914"/>
                    <a:pt x="634" y="18981"/>
                    <a:pt x="935" y="19048"/>
                  </a:cubicBezTo>
                  <a:lnTo>
                    <a:pt x="1835" y="19315"/>
                  </a:lnTo>
                  <a:cubicBezTo>
                    <a:pt x="2402" y="19481"/>
                    <a:pt x="3003" y="19648"/>
                    <a:pt x="3603" y="19782"/>
                  </a:cubicBezTo>
                  <a:cubicBezTo>
                    <a:pt x="4871" y="20082"/>
                    <a:pt x="6138" y="20315"/>
                    <a:pt x="7406" y="20415"/>
                  </a:cubicBezTo>
                  <a:cubicBezTo>
                    <a:pt x="7751" y="20445"/>
                    <a:pt x="8089" y="20462"/>
                    <a:pt x="8426" y="20462"/>
                  </a:cubicBezTo>
                  <a:cubicBezTo>
                    <a:pt x="8840" y="20462"/>
                    <a:pt x="9252" y="20437"/>
                    <a:pt x="9674" y="20382"/>
                  </a:cubicBezTo>
                  <a:cubicBezTo>
                    <a:pt x="10108" y="20315"/>
                    <a:pt x="10575" y="20215"/>
                    <a:pt x="11008" y="20048"/>
                  </a:cubicBezTo>
                  <a:cubicBezTo>
                    <a:pt x="11542" y="19848"/>
                    <a:pt x="12076" y="19581"/>
                    <a:pt x="12510" y="19181"/>
                  </a:cubicBezTo>
                  <a:cubicBezTo>
                    <a:pt x="13010" y="18748"/>
                    <a:pt x="13410" y="18214"/>
                    <a:pt x="13677" y="17580"/>
                  </a:cubicBezTo>
                  <a:cubicBezTo>
                    <a:pt x="13877" y="17046"/>
                    <a:pt x="14011" y="16479"/>
                    <a:pt x="14011" y="15912"/>
                  </a:cubicBezTo>
                  <a:cubicBezTo>
                    <a:pt x="14011" y="15679"/>
                    <a:pt x="14011" y="15445"/>
                    <a:pt x="13977" y="15212"/>
                  </a:cubicBezTo>
                  <a:lnTo>
                    <a:pt x="13944" y="14745"/>
                  </a:lnTo>
                  <a:cubicBezTo>
                    <a:pt x="13911" y="14444"/>
                    <a:pt x="13877" y="14144"/>
                    <a:pt x="13844" y="13844"/>
                  </a:cubicBezTo>
                  <a:cubicBezTo>
                    <a:pt x="13510" y="11409"/>
                    <a:pt x="12910" y="9007"/>
                    <a:pt x="12076" y="6706"/>
                  </a:cubicBezTo>
                  <a:cubicBezTo>
                    <a:pt x="11642" y="5571"/>
                    <a:pt x="11175" y="4437"/>
                    <a:pt x="10675" y="3337"/>
                  </a:cubicBezTo>
                  <a:cubicBezTo>
                    <a:pt x="10408" y="2769"/>
                    <a:pt x="10141" y="2236"/>
                    <a:pt x="9841" y="1702"/>
                  </a:cubicBezTo>
                  <a:lnTo>
                    <a:pt x="9407" y="868"/>
                  </a:lnTo>
                  <a:lnTo>
                    <a:pt x="9174" y="434"/>
                  </a:lnTo>
                  <a:cubicBezTo>
                    <a:pt x="9074" y="301"/>
                    <a:pt x="9007" y="168"/>
                    <a:pt x="8907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4881431" y="1664207"/>
              <a:ext cx="390557" cy="570378"/>
            </a:xfrm>
            <a:custGeom>
              <a:avLst/>
              <a:gdLst/>
              <a:ahLst/>
              <a:cxnLst/>
              <a:rect l="l" t="t" r="r" b="b"/>
              <a:pathLst>
                <a:path w="14011" h="20462" extrusionOk="0">
                  <a:moveTo>
                    <a:pt x="8907" y="1"/>
                  </a:moveTo>
                  <a:lnTo>
                    <a:pt x="4370" y="3170"/>
                  </a:lnTo>
                  <a:cubicBezTo>
                    <a:pt x="4404" y="3203"/>
                    <a:pt x="4504" y="3337"/>
                    <a:pt x="4571" y="3403"/>
                  </a:cubicBezTo>
                  <a:lnTo>
                    <a:pt x="4771" y="3703"/>
                  </a:lnTo>
                  <a:cubicBezTo>
                    <a:pt x="4937" y="3937"/>
                    <a:pt x="5071" y="4137"/>
                    <a:pt x="5204" y="4371"/>
                  </a:cubicBezTo>
                  <a:cubicBezTo>
                    <a:pt x="5471" y="4771"/>
                    <a:pt x="5738" y="5238"/>
                    <a:pt x="6005" y="5672"/>
                  </a:cubicBezTo>
                  <a:cubicBezTo>
                    <a:pt x="6505" y="6606"/>
                    <a:pt x="6972" y="7540"/>
                    <a:pt x="7373" y="8507"/>
                  </a:cubicBezTo>
                  <a:cubicBezTo>
                    <a:pt x="8173" y="10408"/>
                    <a:pt x="8740" y="12410"/>
                    <a:pt x="9040" y="14478"/>
                  </a:cubicBezTo>
                  <a:cubicBezTo>
                    <a:pt x="9040" y="14711"/>
                    <a:pt x="9074" y="14945"/>
                    <a:pt x="9107" y="15212"/>
                  </a:cubicBezTo>
                  <a:lnTo>
                    <a:pt x="9140" y="15479"/>
                  </a:lnTo>
                  <a:lnTo>
                    <a:pt x="9074" y="15479"/>
                  </a:lnTo>
                  <a:cubicBezTo>
                    <a:pt x="8673" y="15479"/>
                    <a:pt x="8307" y="15479"/>
                    <a:pt x="7906" y="15412"/>
                  </a:cubicBezTo>
                  <a:cubicBezTo>
                    <a:pt x="6972" y="15245"/>
                    <a:pt x="6005" y="15012"/>
                    <a:pt x="5104" y="14678"/>
                  </a:cubicBezTo>
                  <a:cubicBezTo>
                    <a:pt x="4637" y="14478"/>
                    <a:pt x="4137" y="14278"/>
                    <a:pt x="3670" y="14078"/>
                  </a:cubicBezTo>
                  <a:lnTo>
                    <a:pt x="2969" y="13744"/>
                  </a:lnTo>
                  <a:cubicBezTo>
                    <a:pt x="2736" y="13644"/>
                    <a:pt x="2502" y="13510"/>
                    <a:pt x="2302" y="13410"/>
                  </a:cubicBezTo>
                  <a:lnTo>
                    <a:pt x="1" y="18781"/>
                  </a:lnTo>
                  <a:cubicBezTo>
                    <a:pt x="368" y="18914"/>
                    <a:pt x="634" y="18981"/>
                    <a:pt x="935" y="19048"/>
                  </a:cubicBezTo>
                  <a:lnTo>
                    <a:pt x="1835" y="19315"/>
                  </a:lnTo>
                  <a:cubicBezTo>
                    <a:pt x="2402" y="19481"/>
                    <a:pt x="3003" y="19648"/>
                    <a:pt x="3603" y="19782"/>
                  </a:cubicBezTo>
                  <a:cubicBezTo>
                    <a:pt x="4871" y="20082"/>
                    <a:pt x="6138" y="20315"/>
                    <a:pt x="7406" y="20415"/>
                  </a:cubicBezTo>
                  <a:cubicBezTo>
                    <a:pt x="7751" y="20445"/>
                    <a:pt x="8089" y="20462"/>
                    <a:pt x="8426" y="20462"/>
                  </a:cubicBezTo>
                  <a:cubicBezTo>
                    <a:pt x="8840" y="20462"/>
                    <a:pt x="9252" y="20437"/>
                    <a:pt x="9674" y="20382"/>
                  </a:cubicBezTo>
                  <a:cubicBezTo>
                    <a:pt x="10108" y="20315"/>
                    <a:pt x="10575" y="20215"/>
                    <a:pt x="11008" y="20048"/>
                  </a:cubicBezTo>
                  <a:cubicBezTo>
                    <a:pt x="11542" y="19848"/>
                    <a:pt x="12076" y="19581"/>
                    <a:pt x="12510" y="19181"/>
                  </a:cubicBezTo>
                  <a:cubicBezTo>
                    <a:pt x="13010" y="18748"/>
                    <a:pt x="13410" y="18214"/>
                    <a:pt x="13677" y="17580"/>
                  </a:cubicBezTo>
                  <a:cubicBezTo>
                    <a:pt x="13877" y="17046"/>
                    <a:pt x="14011" y="16479"/>
                    <a:pt x="14011" y="15912"/>
                  </a:cubicBezTo>
                  <a:cubicBezTo>
                    <a:pt x="14011" y="15679"/>
                    <a:pt x="14011" y="15445"/>
                    <a:pt x="13977" y="15212"/>
                  </a:cubicBezTo>
                  <a:lnTo>
                    <a:pt x="13944" y="14745"/>
                  </a:lnTo>
                  <a:cubicBezTo>
                    <a:pt x="13911" y="14444"/>
                    <a:pt x="13877" y="14144"/>
                    <a:pt x="13844" y="13844"/>
                  </a:cubicBezTo>
                  <a:cubicBezTo>
                    <a:pt x="13510" y="11409"/>
                    <a:pt x="12910" y="9007"/>
                    <a:pt x="12076" y="6706"/>
                  </a:cubicBezTo>
                  <a:cubicBezTo>
                    <a:pt x="11642" y="5571"/>
                    <a:pt x="11175" y="4437"/>
                    <a:pt x="10675" y="3337"/>
                  </a:cubicBezTo>
                  <a:cubicBezTo>
                    <a:pt x="10408" y="2769"/>
                    <a:pt x="10141" y="2236"/>
                    <a:pt x="9841" y="1702"/>
                  </a:cubicBezTo>
                  <a:lnTo>
                    <a:pt x="9407" y="868"/>
                  </a:lnTo>
                  <a:lnTo>
                    <a:pt x="9174" y="434"/>
                  </a:lnTo>
                  <a:cubicBezTo>
                    <a:pt x="9074" y="301"/>
                    <a:pt x="9007" y="168"/>
                    <a:pt x="89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4832146" y="1630728"/>
              <a:ext cx="155319" cy="163682"/>
            </a:xfrm>
            <a:custGeom>
              <a:avLst/>
              <a:gdLst/>
              <a:ahLst/>
              <a:cxnLst/>
              <a:rect l="l" t="t" r="r" b="b"/>
              <a:pathLst>
                <a:path w="5572" h="5872" extrusionOk="0">
                  <a:moveTo>
                    <a:pt x="3903" y="1"/>
                  </a:moveTo>
                  <a:cubicBezTo>
                    <a:pt x="2736" y="935"/>
                    <a:pt x="1435" y="1702"/>
                    <a:pt x="1" y="2236"/>
                  </a:cubicBezTo>
                  <a:cubicBezTo>
                    <a:pt x="1035" y="3170"/>
                    <a:pt x="1068" y="5872"/>
                    <a:pt x="1068" y="5872"/>
                  </a:cubicBezTo>
                  <a:cubicBezTo>
                    <a:pt x="1068" y="5872"/>
                    <a:pt x="5571" y="2569"/>
                    <a:pt x="5405" y="268"/>
                  </a:cubicBezTo>
                  <a:cubicBezTo>
                    <a:pt x="4938" y="101"/>
                    <a:pt x="4437" y="1"/>
                    <a:pt x="39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4697311" y="1635690"/>
              <a:ext cx="115347" cy="142915"/>
            </a:xfrm>
            <a:custGeom>
              <a:avLst/>
              <a:gdLst/>
              <a:ahLst/>
              <a:cxnLst/>
              <a:rect l="l" t="t" r="r" b="b"/>
              <a:pathLst>
                <a:path w="4138" h="5127" extrusionOk="0">
                  <a:moveTo>
                    <a:pt x="2069" y="0"/>
                  </a:moveTo>
                  <a:cubicBezTo>
                    <a:pt x="1770" y="0"/>
                    <a:pt x="1473" y="52"/>
                    <a:pt x="1202" y="157"/>
                  </a:cubicBezTo>
                  <a:cubicBezTo>
                    <a:pt x="1" y="2391"/>
                    <a:pt x="2603" y="5127"/>
                    <a:pt x="2603" y="5127"/>
                  </a:cubicBezTo>
                  <a:cubicBezTo>
                    <a:pt x="2603" y="5127"/>
                    <a:pt x="3103" y="2925"/>
                    <a:pt x="4137" y="1991"/>
                  </a:cubicBezTo>
                  <a:cubicBezTo>
                    <a:pt x="3337" y="1658"/>
                    <a:pt x="2736" y="924"/>
                    <a:pt x="2603" y="56"/>
                  </a:cubicBezTo>
                  <a:cubicBezTo>
                    <a:pt x="2428" y="19"/>
                    <a:pt x="2248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4714064" y="1165869"/>
              <a:ext cx="190637" cy="198944"/>
            </a:xfrm>
            <a:custGeom>
              <a:avLst/>
              <a:gdLst/>
              <a:ahLst/>
              <a:cxnLst/>
              <a:rect l="l" t="t" r="r" b="b"/>
              <a:pathLst>
                <a:path w="6839" h="7137" extrusionOk="0">
                  <a:moveTo>
                    <a:pt x="3217" y="1"/>
                  </a:moveTo>
                  <a:cubicBezTo>
                    <a:pt x="2566" y="1"/>
                    <a:pt x="1810" y="486"/>
                    <a:pt x="934" y="1700"/>
                  </a:cubicBezTo>
                  <a:cubicBezTo>
                    <a:pt x="0" y="3034"/>
                    <a:pt x="5104" y="6636"/>
                    <a:pt x="6839" y="7137"/>
                  </a:cubicBezTo>
                  <a:cubicBezTo>
                    <a:pt x="6402" y="5417"/>
                    <a:pt x="5393" y="1"/>
                    <a:pt x="3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4765189" y="1267087"/>
              <a:ext cx="117186" cy="139570"/>
            </a:xfrm>
            <a:custGeom>
              <a:avLst/>
              <a:gdLst/>
              <a:ahLst/>
              <a:cxnLst/>
              <a:rect l="l" t="t" r="r" b="b"/>
              <a:pathLst>
                <a:path w="4204" h="5007" extrusionOk="0">
                  <a:moveTo>
                    <a:pt x="2369" y="203"/>
                  </a:moveTo>
                  <a:cubicBezTo>
                    <a:pt x="2436" y="203"/>
                    <a:pt x="2503" y="203"/>
                    <a:pt x="2603" y="237"/>
                  </a:cubicBezTo>
                  <a:cubicBezTo>
                    <a:pt x="3470" y="404"/>
                    <a:pt x="3970" y="1604"/>
                    <a:pt x="3704" y="2839"/>
                  </a:cubicBezTo>
                  <a:cubicBezTo>
                    <a:pt x="3463" y="3984"/>
                    <a:pt x="2677" y="4802"/>
                    <a:pt x="1888" y="4802"/>
                  </a:cubicBezTo>
                  <a:cubicBezTo>
                    <a:pt x="1804" y="4802"/>
                    <a:pt x="1719" y="4793"/>
                    <a:pt x="1635" y="4773"/>
                  </a:cubicBezTo>
                  <a:cubicBezTo>
                    <a:pt x="735" y="4573"/>
                    <a:pt x="234" y="3406"/>
                    <a:pt x="501" y="2171"/>
                  </a:cubicBezTo>
                  <a:cubicBezTo>
                    <a:pt x="768" y="1037"/>
                    <a:pt x="1569" y="203"/>
                    <a:pt x="2369" y="203"/>
                  </a:cubicBezTo>
                  <a:close/>
                  <a:moveTo>
                    <a:pt x="2325" y="1"/>
                  </a:moveTo>
                  <a:cubicBezTo>
                    <a:pt x="1423" y="1"/>
                    <a:pt x="537" y="878"/>
                    <a:pt x="268" y="2105"/>
                  </a:cubicBezTo>
                  <a:cubicBezTo>
                    <a:pt x="1" y="3472"/>
                    <a:pt x="568" y="4773"/>
                    <a:pt x="1569" y="4973"/>
                  </a:cubicBezTo>
                  <a:cubicBezTo>
                    <a:pt x="1669" y="5007"/>
                    <a:pt x="1736" y="5007"/>
                    <a:pt x="1836" y="5007"/>
                  </a:cubicBezTo>
                  <a:cubicBezTo>
                    <a:pt x="2770" y="5007"/>
                    <a:pt x="3637" y="4140"/>
                    <a:pt x="3904" y="2905"/>
                  </a:cubicBezTo>
                  <a:cubicBezTo>
                    <a:pt x="4204" y="1538"/>
                    <a:pt x="3637" y="237"/>
                    <a:pt x="2636" y="37"/>
                  </a:cubicBezTo>
                  <a:cubicBezTo>
                    <a:pt x="2533" y="12"/>
                    <a:pt x="2429" y="1"/>
                    <a:pt x="23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4652682" y="1250556"/>
              <a:ext cx="117186" cy="140295"/>
            </a:xfrm>
            <a:custGeom>
              <a:avLst/>
              <a:gdLst/>
              <a:ahLst/>
              <a:cxnLst/>
              <a:rect l="l" t="t" r="r" b="b"/>
              <a:pathLst>
                <a:path w="4204" h="5033" extrusionOk="0">
                  <a:moveTo>
                    <a:pt x="2369" y="196"/>
                  </a:moveTo>
                  <a:cubicBezTo>
                    <a:pt x="2436" y="196"/>
                    <a:pt x="2503" y="229"/>
                    <a:pt x="2603" y="229"/>
                  </a:cubicBezTo>
                  <a:cubicBezTo>
                    <a:pt x="3470" y="429"/>
                    <a:pt x="3970" y="1597"/>
                    <a:pt x="3703" y="2831"/>
                  </a:cubicBezTo>
                  <a:cubicBezTo>
                    <a:pt x="3462" y="3976"/>
                    <a:pt x="2677" y="4795"/>
                    <a:pt x="1863" y="4795"/>
                  </a:cubicBezTo>
                  <a:cubicBezTo>
                    <a:pt x="1776" y="4795"/>
                    <a:pt x="1689" y="4785"/>
                    <a:pt x="1602" y="4766"/>
                  </a:cubicBezTo>
                  <a:cubicBezTo>
                    <a:pt x="735" y="4599"/>
                    <a:pt x="234" y="3398"/>
                    <a:pt x="501" y="2164"/>
                  </a:cubicBezTo>
                  <a:cubicBezTo>
                    <a:pt x="635" y="1564"/>
                    <a:pt x="901" y="1063"/>
                    <a:pt x="1335" y="630"/>
                  </a:cubicBezTo>
                  <a:cubicBezTo>
                    <a:pt x="1602" y="363"/>
                    <a:pt x="1969" y="229"/>
                    <a:pt x="2369" y="196"/>
                  </a:cubicBezTo>
                  <a:close/>
                  <a:moveTo>
                    <a:pt x="2333" y="1"/>
                  </a:moveTo>
                  <a:cubicBezTo>
                    <a:pt x="1906" y="1"/>
                    <a:pt x="1499" y="172"/>
                    <a:pt x="1202" y="496"/>
                  </a:cubicBezTo>
                  <a:cubicBezTo>
                    <a:pt x="735" y="930"/>
                    <a:pt x="434" y="1497"/>
                    <a:pt x="301" y="2097"/>
                  </a:cubicBezTo>
                  <a:cubicBezTo>
                    <a:pt x="1" y="3498"/>
                    <a:pt x="568" y="4766"/>
                    <a:pt x="1569" y="4999"/>
                  </a:cubicBezTo>
                  <a:cubicBezTo>
                    <a:pt x="1669" y="4999"/>
                    <a:pt x="1769" y="5033"/>
                    <a:pt x="1869" y="5033"/>
                  </a:cubicBezTo>
                  <a:cubicBezTo>
                    <a:pt x="2769" y="5033"/>
                    <a:pt x="3670" y="4132"/>
                    <a:pt x="3937" y="2898"/>
                  </a:cubicBezTo>
                  <a:cubicBezTo>
                    <a:pt x="4204" y="1530"/>
                    <a:pt x="3637" y="229"/>
                    <a:pt x="2636" y="29"/>
                  </a:cubicBezTo>
                  <a:cubicBezTo>
                    <a:pt x="2535" y="10"/>
                    <a:pt x="2433" y="1"/>
                    <a:pt x="2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4755906" y="1325515"/>
              <a:ext cx="22328" cy="11429"/>
            </a:xfrm>
            <a:custGeom>
              <a:avLst/>
              <a:gdLst/>
              <a:ahLst/>
              <a:cxnLst/>
              <a:rect l="l" t="t" r="r" b="b"/>
              <a:pathLst>
                <a:path w="801" h="410" extrusionOk="0">
                  <a:moveTo>
                    <a:pt x="219" y="0"/>
                  </a:moveTo>
                  <a:cubicBezTo>
                    <a:pt x="179" y="0"/>
                    <a:pt x="139" y="3"/>
                    <a:pt x="100" y="9"/>
                  </a:cubicBezTo>
                  <a:cubicBezTo>
                    <a:pt x="34" y="9"/>
                    <a:pt x="0" y="75"/>
                    <a:pt x="34" y="109"/>
                  </a:cubicBezTo>
                  <a:cubicBezTo>
                    <a:pt x="34" y="176"/>
                    <a:pt x="100" y="209"/>
                    <a:pt x="134" y="209"/>
                  </a:cubicBezTo>
                  <a:cubicBezTo>
                    <a:pt x="162" y="203"/>
                    <a:pt x="191" y="200"/>
                    <a:pt x="220" y="200"/>
                  </a:cubicBezTo>
                  <a:cubicBezTo>
                    <a:pt x="357" y="200"/>
                    <a:pt x="490" y="265"/>
                    <a:pt x="601" y="376"/>
                  </a:cubicBezTo>
                  <a:cubicBezTo>
                    <a:pt x="601" y="376"/>
                    <a:pt x="634" y="409"/>
                    <a:pt x="668" y="409"/>
                  </a:cubicBezTo>
                  <a:cubicBezTo>
                    <a:pt x="701" y="409"/>
                    <a:pt x="734" y="409"/>
                    <a:pt x="768" y="376"/>
                  </a:cubicBezTo>
                  <a:cubicBezTo>
                    <a:pt x="801" y="342"/>
                    <a:pt x="801" y="276"/>
                    <a:pt x="768" y="209"/>
                  </a:cubicBezTo>
                  <a:cubicBezTo>
                    <a:pt x="629" y="70"/>
                    <a:pt x="420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/>
          <p:nvPr/>
        </p:nvSpPr>
        <p:spPr>
          <a:xfrm>
            <a:off x="720009" y="183270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8"/>
          <p:cNvSpPr/>
          <p:nvPr/>
        </p:nvSpPr>
        <p:spPr>
          <a:xfrm>
            <a:off x="720009" y="321225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8"/>
          <p:cNvSpPr/>
          <p:nvPr/>
        </p:nvSpPr>
        <p:spPr>
          <a:xfrm>
            <a:off x="4702809" y="183270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8"/>
          <p:cNvSpPr/>
          <p:nvPr/>
        </p:nvSpPr>
        <p:spPr>
          <a:xfrm>
            <a:off x="4702809" y="321225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8"/>
          <p:cNvSpPr txBox="1">
            <a:spLocks noGrp="1"/>
          </p:cNvSpPr>
          <p:nvPr>
            <p:ph type="subTitle" idx="4"/>
          </p:nvPr>
        </p:nvSpPr>
        <p:spPr>
          <a:xfrm>
            <a:off x="1759873" y="3513602"/>
            <a:ext cx="2877172" cy="441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Description </a:t>
            </a:r>
            <a:endParaRPr dirty="0"/>
          </a:p>
        </p:txBody>
      </p:sp>
      <p:sp>
        <p:nvSpPr>
          <p:cNvPr id="241" name="Google Shape;241;p28"/>
          <p:cNvSpPr txBox="1">
            <a:spLocks noGrp="1"/>
          </p:cNvSpPr>
          <p:nvPr>
            <p:ph type="title" idx="6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Table de matières</a:t>
            </a:r>
            <a:endParaRPr dirty="0"/>
          </a:p>
        </p:txBody>
      </p:sp>
      <p:sp>
        <p:nvSpPr>
          <p:cNvPr id="242" name="Google Shape;242;p28"/>
          <p:cNvSpPr txBox="1">
            <a:spLocks noGrp="1"/>
          </p:cNvSpPr>
          <p:nvPr>
            <p:ph type="subTitle" idx="1"/>
          </p:nvPr>
        </p:nvSpPr>
        <p:spPr>
          <a:xfrm>
            <a:off x="1759875" y="2134052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 smtClean="0"/>
              <a:t>Introduction</a:t>
            </a:r>
            <a:endParaRPr dirty="0"/>
          </a:p>
        </p:txBody>
      </p:sp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xfrm>
            <a:off x="764102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245" name="Google Shape;245;p28"/>
          <p:cNvSpPr txBox="1">
            <a:spLocks noGrp="1"/>
          </p:cNvSpPr>
          <p:nvPr>
            <p:ph type="title" idx="7"/>
          </p:nvPr>
        </p:nvSpPr>
        <p:spPr>
          <a:xfrm>
            <a:off x="4746909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46" name="Google Shape;246;p28"/>
          <p:cNvSpPr txBox="1">
            <a:spLocks noGrp="1"/>
          </p:cNvSpPr>
          <p:nvPr>
            <p:ph type="subTitle" idx="8"/>
          </p:nvPr>
        </p:nvSpPr>
        <p:spPr>
          <a:xfrm>
            <a:off x="5742673" y="2134052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Réalisation du projet</a:t>
            </a:r>
            <a:endParaRPr dirty="0"/>
          </a:p>
        </p:txBody>
      </p:sp>
      <p:sp>
        <p:nvSpPr>
          <p:cNvPr id="248" name="Google Shape;248;p28"/>
          <p:cNvSpPr txBox="1">
            <a:spLocks noGrp="1"/>
          </p:cNvSpPr>
          <p:nvPr>
            <p:ph type="title" idx="13"/>
          </p:nvPr>
        </p:nvSpPr>
        <p:spPr>
          <a:xfrm>
            <a:off x="4746909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249" name="Google Shape;249;p28"/>
          <p:cNvSpPr txBox="1">
            <a:spLocks noGrp="1"/>
          </p:cNvSpPr>
          <p:nvPr>
            <p:ph type="subTitle" idx="14"/>
          </p:nvPr>
        </p:nvSpPr>
        <p:spPr>
          <a:xfrm>
            <a:off x="5742673" y="3513602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Simulation </a:t>
            </a:r>
            <a:endParaRPr dirty="0"/>
          </a:p>
        </p:txBody>
      </p:sp>
      <p:sp>
        <p:nvSpPr>
          <p:cNvPr id="251" name="Google Shape;251;p28"/>
          <p:cNvSpPr txBox="1">
            <a:spLocks noGrp="1"/>
          </p:cNvSpPr>
          <p:nvPr>
            <p:ph type="title" idx="3"/>
          </p:nvPr>
        </p:nvSpPr>
        <p:spPr>
          <a:xfrm>
            <a:off x="764102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" grpId="0" animBg="1"/>
      <p:bldP spid="236" grpId="0" animBg="1"/>
      <p:bldP spid="237" grpId="0" animBg="1"/>
      <p:bldP spid="238" grpId="0" animBg="1"/>
      <p:bldP spid="239" grpId="0" build="p"/>
      <p:bldP spid="241" grpId="0"/>
      <p:bldP spid="242" grpId="0" build="p"/>
      <p:bldP spid="243" grpId="0"/>
      <p:bldP spid="245" grpId="0"/>
      <p:bldP spid="246" grpId="0" build="p"/>
      <p:bldP spid="248" grpId="0"/>
      <p:bldP spid="249" grpId="0" build="p"/>
      <p:bldP spid="2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/>
          <p:nvPr/>
        </p:nvSpPr>
        <p:spPr>
          <a:xfrm>
            <a:off x="1114630" y="1629433"/>
            <a:ext cx="33207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9"/>
          <p:cNvSpPr txBox="1">
            <a:spLocks noGrp="1"/>
          </p:cNvSpPr>
          <p:nvPr>
            <p:ph type="title"/>
          </p:nvPr>
        </p:nvSpPr>
        <p:spPr>
          <a:xfrm>
            <a:off x="1037958" y="1188905"/>
            <a:ext cx="38661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Introduction</a:t>
            </a:r>
            <a:endParaRPr sz="4000" dirty="0"/>
          </a:p>
        </p:txBody>
      </p:sp>
      <p:sp>
        <p:nvSpPr>
          <p:cNvPr id="258" name="Google Shape;258;p29"/>
          <p:cNvSpPr txBox="1">
            <a:spLocks noGrp="1"/>
          </p:cNvSpPr>
          <p:nvPr>
            <p:ph type="subTitle" idx="1"/>
          </p:nvPr>
        </p:nvSpPr>
        <p:spPr>
          <a:xfrm>
            <a:off x="1167646" y="2081845"/>
            <a:ext cx="4406844" cy="15609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-FR" dirty="0" smtClean="0"/>
              <a:t>Notre projet consiste à programmer un robot qui permet de </a:t>
            </a:r>
            <a:r>
              <a:rPr lang="fr-FR" dirty="0" smtClean="0">
                <a:solidFill>
                  <a:schemeClr val="tx2">
                    <a:lumMod val="75000"/>
                  </a:schemeClr>
                </a:solidFill>
              </a:rPr>
              <a:t>détecter</a:t>
            </a:r>
            <a:r>
              <a:rPr lang="fr-FR" dirty="0" smtClean="0"/>
              <a:t> un objet de couleur spécifique à l’aide de webcam, ensuite le robot se dirige vers cet objet à travers une </a:t>
            </a:r>
            <a:r>
              <a:rPr lang="fr-FR" dirty="0" smtClean="0">
                <a:solidFill>
                  <a:schemeClr val="tx2">
                    <a:lumMod val="75000"/>
                  </a:schemeClr>
                </a:solidFill>
              </a:rPr>
              <a:t>approche.</a:t>
            </a:r>
          </a:p>
        </p:txBody>
      </p:sp>
      <p:grpSp>
        <p:nvGrpSpPr>
          <p:cNvPr id="259" name="Google Shape;259;p29"/>
          <p:cNvGrpSpPr/>
          <p:nvPr/>
        </p:nvGrpSpPr>
        <p:grpSpPr>
          <a:xfrm>
            <a:off x="5521474" y="459335"/>
            <a:ext cx="3204999" cy="3143100"/>
            <a:chOff x="5500926" y="433888"/>
            <a:chExt cx="3204999" cy="3143100"/>
          </a:xfrm>
        </p:grpSpPr>
        <p:sp>
          <p:nvSpPr>
            <p:cNvPr id="260" name="Google Shape;260;p29"/>
            <p:cNvSpPr/>
            <p:nvPr/>
          </p:nvSpPr>
          <p:spPr>
            <a:xfrm>
              <a:off x="5562825" y="433888"/>
              <a:ext cx="3143100" cy="314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261;p29"/>
            <p:cNvGrpSpPr/>
            <p:nvPr/>
          </p:nvGrpSpPr>
          <p:grpSpPr>
            <a:xfrm>
              <a:off x="5500926" y="539973"/>
              <a:ext cx="2923065" cy="2854728"/>
              <a:chOff x="2215075" y="1064425"/>
              <a:chExt cx="1564475" cy="1527900"/>
            </a:xfrm>
          </p:grpSpPr>
          <p:sp>
            <p:nvSpPr>
              <p:cNvPr id="262" name="Google Shape;262;p29"/>
              <p:cNvSpPr/>
              <p:nvPr/>
            </p:nvSpPr>
            <p:spPr>
              <a:xfrm>
                <a:off x="3027325" y="2502225"/>
                <a:ext cx="151800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2203" extrusionOk="0">
                    <a:moveTo>
                      <a:pt x="5938" y="1"/>
                    </a:moveTo>
                    <a:lnTo>
                      <a:pt x="1" y="1802"/>
                    </a:lnTo>
                    <a:lnTo>
                      <a:pt x="134" y="2202"/>
                    </a:lnTo>
                    <a:lnTo>
                      <a:pt x="6072" y="401"/>
                    </a:lnTo>
                    <a:lnTo>
                      <a:pt x="5938" y="1"/>
                    </a:lnTo>
                    <a:close/>
                  </a:path>
                </a:pathLst>
              </a:custGeom>
              <a:solidFill>
                <a:srgbClr val="80ED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9"/>
              <p:cNvSpPr/>
              <p:nvPr/>
            </p:nvSpPr>
            <p:spPr>
              <a:xfrm>
                <a:off x="3219125" y="2465550"/>
                <a:ext cx="8175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1368" extrusionOk="0">
                    <a:moveTo>
                      <a:pt x="3170" y="0"/>
                    </a:moveTo>
                    <a:lnTo>
                      <a:pt x="1" y="967"/>
                    </a:lnTo>
                    <a:lnTo>
                      <a:pt x="101" y="1368"/>
                    </a:lnTo>
                    <a:lnTo>
                      <a:pt x="3270" y="400"/>
                    </a:lnTo>
                    <a:lnTo>
                      <a:pt x="3170" y="0"/>
                    </a:lnTo>
                    <a:close/>
                  </a:path>
                </a:pathLst>
              </a:custGeom>
              <a:solidFill>
                <a:srgbClr val="80ED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9"/>
              <p:cNvSpPr/>
              <p:nvPr/>
            </p:nvSpPr>
            <p:spPr>
              <a:xfrm>
                <a:off x="2563675" y="1747525"/>
                <a:ext cx="935675" cy="844800"/>
              </a:xfrm>
              <a:custGeom>
                <a:avLst/>
                <a:gdLst/>
                <a:ahLst/>
                <a:cxnLst/>
                <a:rect l="l" t="t" r="r" b="b"/>
                <a:pathLst>
                  <a:path w="37427" h="33792" extrusionOk="0">
                    <a:moveTo>
                      <a:pt x="29922" y="1"/>
                    </a:moveTo>
                    <a:lnTo>
                      <a:pt x="0" y="9107"/>
                    </a:lnTo>
                    <a:lnTo>
                      <a:pt x="7506" y="33791"/>
                    </a:lnTo>
                    <a:lnTo>
                      <a:pt x="37427" y="24652"/>
                    </a:lnTo>
                    <a:lnTo>
                      <a:pt x="29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9"/>
              <p:cNvSpPr/>
              <p:nvPr/>
            </p:nvSpPr>
            <p:spPr>
              <a:xfrm>
                <a:off x="3311700" y="1662475"/>
                <a:ext cx="467850" cy="702175"/>
              </a:xfrm>
              <a:custGeom>
                <a:avLst/>
                <a:gdLst/>
                <a:ahLst/>
                <a:cxnLst/>
                <a:rect l="l" t="t" r="r" b="b"/>
                <a:pathLst>
                  <a:path w="18714" h="28087" extrusionOk="0">
                    <a:moveTo>
                      <a:pt x="11175" y="0"/>
                    </a:moveTo>
                    <a:lnTo>
                      <a:pt x="1" y="3403"/>
                    </a:lnTo>
                    <a:lnTo>
                      <a:pt x="7506" y="28087"/>
                    </a:lnTo>
                    <a:lnTo>
                      <a:pt x="18714" y="24651"/>
                    </a:lnTo>
                    <a:lnTo>
                      <a:pt x="11175" y="0"/>
                    </a:lnTo>
                    <a:close/>
                  </a:path>
                </a:pathLst>
              </a:custGeom>
              <a:solidFill>
                <a:srgbClr val="80ED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9"/>
              <p:cNvSpPr/>
              <p:nvPr/>
            </p:nvSpPr>
            <p:spPr>
              <a:xfrm>
                <a:off x="3311700" y="1662475"/>
                <a:ext cx="467850" cy="702175"/>
              </a:xfrm>
              <a:custGeom>
                <a:avLst/>
                <a:gdLst/>
                <a:ahLst/>
                <a:cxnLst/>
                <a:rect l="l" t="t" r="r" b="b"/>
                <a:pathLst>
                  <a:path w="18714" h="28087" extrusionOk="0">
                    <a:moveTo>
                      <a:pt x="11175" y="0"/>
                    </a:moveTo>
                    <a:lnTo>
                      <a:pt x="1" y="3403"/>
                    </a:lnTo>
                    <a:lnTo>
                      <a:pt x="7506" y="28087"/>
                    </a:lnTo>
                    <a:lnTo>
                      <a:pt x="18714" y="24651"/>
                    </a:lnTo>
                    <a:lnTo>
                      <a:pt x="111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9"/>
              <p:cNvSpPr/>
              <p:nvPr/>
            </p:nvSpPr>
            <p:spPr>
              <a:xfrm>
                <a:off x="3229150" y="1995200"/>
                <a:ext cx="40365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16146" h="11943" extrusionOk="0">
                    <a:moveTo>
                      <a:pt x="13810" y="1"/>
                    </a:moveTo>
                    <a:lnTo>
                      <a:pt x="0" y="4170"/>
                    </a:lnTo>
                    <a:lnTo>
                      <a:pt x="2335" y="11943"/>
                    </a:lnTo>
                    <a:lnTo>
                      <a:pt x="16145" y="7773"/>
                    </a:lnTo>
                    <a:lnTo>
                      <a:pt x="13810" y="1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9"/>
              <p:cNvSpPr/>
              <p:nvPr/>
            </p:nvSpPr>
            <p:spPr>
              <a:xfrm>
                <a:off x="2672075" y="1993525"/>
                <a:ext cx="169325" cy="169325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6773" extrusionOk="0">
                    <a:moveTo>
                      <a:pt x="5204" y="1"/>
                    </a:moveTo>
                    <a:lnTo>
                      <a:pt x="1" y="1602"/>
                    </a:lnTo>
                    <a:lnTo>
                      <a:pt x="1602" y="6772"/>
                    </a:lnTo>
                    <a:lnTo>
                      <a:pt x="6772" y="5205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9"/>
              <p:cNvSpPr/>
              <p:nvPr/>
            </p:nvSpPr>
            <p:spPr>
              <a:xfrm>
                <a:off x="2831350" y="1945175"/>
                <a:ext cx="168500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6772" extrusionOk="0">
                    <a:moveTo>
                      <a:pt x="5171" y="0"/>
                    </a:moveTo>
                    <a:lnTo>
                      <a:pt x="1" y="1601"/>
                    </a:lnTo>
                    <a:lnTo>
                      <a:pt x="1569" y="6772"/>
                    </a:lnTo>
                    <a:lnTo>
                      <a:pt x="6739" y="5204"/>
                    </a:lnTo>
                    <a:lnTo>
                      <a:pt x="5171" y="0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9"/>
              <p:cNvSpPr/>
              <p:nvPr/>
            </p:nvSpPr>
            <p:spPr>
              <a:xfrm>
                <a:off x="2827200" y="1103350"/>
                <a:ext cx="231025" cy="339150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3566" extrusionOk="0">
                    <a:moveTo>
                      <a:pt x="4145" y="1"/>
                    </a:moveTo>
                    <a:cubicBezTo>
                      <a:pt x="3944" y="1"/>
                      <a:pt x="3740" y="17"/>
                      <a:pt x="3536" y="49"/>
                    </a:cubicBezTo>
                    <a:cubicBezTo>
                      <a:pt x="1434" y="383"/>
                      <a:pt x="0" y="2384"/>
                      <a:pt x="334" y="4486"/>
                    </a:cubicBezTo>
                    <a:lnTo>
                      <a:pt x="1268" y="10323"/>
                    </a:lnTo>
                    <a:cubicBezTo>
                      <a:pt x="1571" y="12234"/>
                      <a:pt x="3226" y="13566"/>
                      <a:pt x="5129" y="13566"/>
                    </a:cubicBezTo>
                    <a:cubicBezTo>
                      <a:pt x="5318" y="13566"/>
                      <a:pt x="5511" y="13553"/>
                      <a:pt x="5704" y="13525"/>
                    </a:cubicBezTo>
                    <a:cubicBezTo>
                      <a:pt x="7806" y="13159"/>
                      <a:pt x="9240" y="11190"/>
                      <a:pt x="8906" y="9089"/>
                    </a:cubicBezTo>
                    <a:lnTo>
                      <a:pt x="7972" y="3251"/>
                    </a:lnTo>
                    <a:cubicBezTo>
                      <a:pt x="7671" y="1354"/>
                      <a:pt x="6011" y="1"/>
                      <a:pt x="4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9"/>
              <p:cNvSpPr/>
              <p:nvPr/>
            </p:nvSpPr>
            <p:spPr>
              <a:xfrm>
                <a:off x="2875550" y="1207050"/>
                <a:ext cx="147100" cy="123650"/>
              </a:xfrm>
              <a:custGeom>
                <a:avLst/>
                <a:gdLst/>
                <a:ahLst/>
                <a:cxnLst/>
                <a:rect l="l" t="t" r="r" b="b"/>
                <a:pathLst>
                  <a:path w="5884" h="4946" extrusionOk="0">
                    <a:moveTo>
                      <a:pt x="2699" y="1"/>
                    </a:moveTo>
                    <a:cubicBezTo>
                      <a:pt x="2559" y="1"/>
                      <a:pt x="2416" y="13"/>
                      <a:pt x="2269" y="37"/>
                    </a:cubicBezTo>
                    <a:cubicBezTo>
                      <a:pt x="901" y="238"/>
                      <a:pt x="1" y="1539"/>
                      <a:pt x="201" y="2873"/>
                    </a:cubicBezTo>
                    <a:cubicBezTo>
                      <a:pt x="423" y="4183"/>
                      <a:pt x="1534" y="4946"/>
                      <a:pt x="2666" y="4946"/>
                    </a:cubicBezTo>
                    <a:cubicBezTo>
                      <a:pt x="3407" y="4946"/>
                      <a:pt x="4156" y="4619"/>
                      <a:pt x="4671" y="3907"/>
                    </a:cubicBezTo>
                    <a:cubicBezTo>
                      <a:pt x="5884" y="2258"/>
                      <a:pt x="4632" y="1"/>
                      <a:pt x="26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9"/>
              <p:cNvSpPr/>
              <p:nvPr/>
            </p:nvSpPr>
            <p:spPr>
              <a:xfrm>
                <a:off x="2898900" y="1229075"/>
                <a:ext cx="95375" cy="80750"/>
              </a:xfrm>
              <a:custGeom>
                <a:avLst/>
                <a:gdLst/>
                <a:ahLst/>
                <a:cxnLst/>
                <a:rect l="l" t="t" r="r" b="b"/>
                <a:pathLst>
                  <a:path w="3815" h="3230" extrusionOk="0">
                    <a:moveTo>
                      <a:pt x="1748" y="1"/>
                    </a:moveTo>
                    <a:cubicBezTo>
                      <a:pt x="1657" y="1"/>
                      <a:pt x="1564" y="8"/>
                      <a:pt x="1469" y="24"/>
                    </a:cubicBezTo>
                    <a:cubicBezTo>
                      <a:pt x="601" y="157"/>
                      <a:pt x="1" y="991"/>
                      <a:pt x="134" y="1858"/>
                    </a:cubicBezTo>
                    <a:cubicBezTo>
                      <a:pt x="276" y="2728"/>
                      <a:pt x="994" y="3230"/>
                      <a:pt x="1731" y="3230"/>
                    </a:cubicBezTo>
                    <a:cubicBezTo>
                      <a:pt x="2209" y="3230"/>
                      <a:pt x="2695" y="3018"/>
                      <a:pt x="3036" y="2559"/>
                    </a:cubicBezTo>
                    <a:cubicBezTo>
                      <a:pt x="3815" y="1469"/>
                      <a:pt x="3023" y="1"/>
                      <a:pt x="17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9"/>
              <p:cNvSpPr/>
              <p:nvPr/>
            </p:nvSpPr>
            <p:spPr>
              <a:xfrm>
                <a:off x="2940050" y="1241475"/>
                <a:ext cx="2700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990" extrusionOk="0">
                    <a:moveTo>
                      <a:pt x="548" y="1"/>
                    </a:moveTo>
                    <a:cubicBezTo>
                      <a:pt x="276" y="1"/>
                      <a:pt x="0" y="209"/>
                      <a:pt x="56" y="562"/>
                    </a:cubicBezTo>
                    <a:cubicBezTo>
                      <a:pt x="100" y="857"/>
                      <a:pt x="315" y="989"/>
                      <a:pt x="532" y="989"/>
                    </a:cubicBezTo>
                    <a:cubicBezTo>
                      <a:pt x="804" y="989"/>
                      <a:pt x="1079" y="781"/>
                      <a:pt x="1023" y="428"/>
                    </a:cubicBezTo>
                    <a:cubicBezTo>
                      <a:pt x="979" y="133"/>
                      <a:pt x="764" y="1"/>
                      <a:pt x="5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9"/>
              <p:cNvSpPr/>
              <p:nvPr/>
            </p:nvSpPr>
            <p:spPr>
              <a:xfrm>
                <a:off x="2920975" y="1282550"/>
                <a:ext cx="13825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494" extrusionOk="0">
                    <a:moveTo>
                      <a:pt x="281" y="0"/>
                    </a:moveTo>
                    <a:cubicBezTo>
                      <a:pt x="143" y="0"/>
                      <a:pt x="0" y="103"/>
                      <a:pt x="18" y="286"/>
                    </a:cubicBezTo>
                    <a:cubicBezTo>
                      <a:pt x="47" y="402"/>
                      <a:pt x="152" y="493"/>
                      <a:pt x="266" y="493"/>
                    </a:cubicBezTo>
                    <a:cubicBezTo>
                      <a:pt x="284" y="493"/>
                      <a:pt x="301" y="491"/>
                      <a:pt x="319" y="487"/>
                    </a:cubicBezTo>
                    <a:cubicBezTo>
                      <a:pt x="452" y="487"/>
                      <a:pt x="552" y="353"/>
                      <a:pt x="519" y="220"/>
                    </a:cubicBezTo>
                    <a:cubicBezTo>
                      <a:pt x="504" y="69"/>
                      <a:pt x="394" y="0"/>
                      <a:pt x="2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9"/>
              <p:cNvSpPr/>
              <p:nvPr/>
            </p:nvSpPr>
            <p:spPr>
              <a:xfrm>
                <a:off x="3205800" y="1195475"/>
                <a:ext cx="270200" cy="64225"/>
              </a:xfrm>
              <a:custGeom>
                <a:avLst/>
                <a:gdLst/>
                <a:ahLst/>
                <a:cxnLst/>
                <a:rect l="l" t="t" r="r" b="b"/>
                <a:pathLst>
                  <a:path w="10808" h="2569" extrusionOk="0">
                    <a:moveTo>
                      <a:pt x="10574" y="0"/>
                    </a:moveTo>
                    <a:lnTo>
                      <a:pt x="0" y="1034"/>
                    </a:lnTo>
                    <a:lnTo>
                      <a:pt x="267" y="2569"/>
                    </a:lnTo>
                    <a:lnTo>
                      <a:pt x="10808" y="1401"/>
                    </a:lnTo>
                    <a:lnTo>
                      <a:pt x="105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9"/>
              <p:cNvSpPr/>
              <p:nvPr/>
            </p:nvSpPr>
            <p:spPr>
              <a:xfrm>
                <a:off x="3420950" y="1134975"/>
                <a:ext cx="105925" cy="15455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6182" extrusionOk="0">
                    <a:moveTo>
                      <a:pt x="1892" y="1"/>
                    </a:moveTo>
                    <a:cubicBezTo>
                      <a:pt x="1807" y="1"/>
                      <a:pt x="1721" y="6"/>
                      <a:pt x="1635" y="18"/>
                    </a:cubicBezTo>
                    <a:cubicBezTo>
                      <a:pt x="668" y="185"/>
                      <a:pt x="0" y="1086"/>
                      <a:pt x="167" y="2053"/>
                    </a:cubicBezTo>
                    <a:lnTo>
                      <a:pt x="567" y="4722"/>
                    </a:lnTo>
                    <a:cubicBezTo>
                      <a:pt x="717" y="5559"/>
                      <a:pt x="1456" y="6182"/>
                      <a:pt x="2304" y="6182"/>
                    </a:cubicBezTo>
                    <a:cubicBezTo>
                      <a:pt x="2402" y="6182"/>
                      <a:pt x="2502" y="6173"/>
                      <a:pt x="2602" y="6156"/>
                    </a:cubicBezTo>
                    <a:cubicBezTo>
                      <a:pt x="3570" y="6023"/>
                      <a:pt x="4237" y="5122"/>
                      <a:pt x="4070" y="4155"/>
                    </a:cubicBezTo>
                    <a:lnTo>
                      <a:pt x="3670" y="1486"/>
                    </a:lnTo>
                    <a:cubicBezTo>
                      <a:pt x="3518" y="605"/>
                      <a:pt x="2757" y="1"/>
                      <a:pt x="1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9"/>
              <p:cNvSpPr/>
              <p:nvPr/>
            </p:nvSpPr>
            <p:spPr>
              <a:xfrm>
                <a:off x="3026500" y="1186300"/>
                <a:ext cx="209350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8374" h="5171" extrusionOk="0">
                    <a:moveTo>
                      <a:pt x="0" y="0"/>
                    </a:moveTo>
                    <a:lnTo>
                      <a:pt x="834" y="5171"/>
                    </a:lnTo>
                    <a:lnTo>
                      <a:pt x="7606" y="4070"/>
                    </a:lnTo>
                    <a:cubicBezTo>
                      <a:pt x="8073" y="4003"/>
                      <a:pt x="8373" y="3569"/>
                      <a:pt x="8306" y="3136"/>
                    </a:cubicBezTo>
                    <a:lnTo>
                      <a:pt x="8006" y="1134"/>
                    </a:lnTo>
                    <a:cubicBezTo>
                      <a:pt x="7939" y="734"/>
                      <a:pt x="7606" y="467"/>
                      <a:pt x="7206" y="43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9"/>
              <p:cNvSpPr/>
              <p:nvPr/>
            </p:nvSpPr>
            <p:spPr>
              <a:xfrm>
                <a:off x="3439300" y="1088450"/>
                <a:ext cx="3862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315" extrusionOk="0">
                    <a:moveTo>
                      <a:pt x="719" y="1"/>
                    </a:moveTo>
                    <a:cubicBezTo>
                      <a:pt x="681" y="1"/>
                      <a:pt x="641" y="4"/>
                      <a:pt x="601" y="11"/>
                    </a:cubicBezTo>
                    <a:cubicBezTo>
                      <a:pt x="234" y="45"/>
                      <a:pt x="0" y="378"/>
                      <a:pt x="67" y="745"/>
                    </a:cubicBezTo>
                    <a:cubicBezTo>
                      <a:pt x="107" y="1110"/>
                      <a:pt x="406" y="1315"/>
                      <a:pt x="709" y="1315"/>
                    </a:cubicBezTo>
                    <a:cubicBezTo>
                      <a:pt x="906" y="1315"/>
                      <a:pt x="1103" y="1229"/>
                      <a:pt x="1234" y="1045"/>
                    </a:cubicBezTo>
                    <a:cubicBezTo>
                      <a:pt x="1544" y="581"/>
                      <a:pt x="1221" y="1"/>
                      <a:pt x="7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9"/>
              <p:cNvSpPr/>
              <p:nvPr/>
            </p:nvSpPr>
            <p:spPr>
              <a:xfrm>
                <a:off x="3485150" y="1064425"/>
                <a:ext cx="158475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44" extrusionOk="0">
                    <a:moveTo>
                      <a:pt x="5805" y="1"/>
                    </a:moveTo>
                    <a:cubicBezTo>
                      <a:pt x="5783" y="1"/>
                      <a:pt x="5761" y="2"/>
                      <a:pt x="5738" y="5"/>
                    </a:cubicBezTo>
                    <a:lnTo>
                      <a:pt x="468" y="839"/>
                    </a:lnTo>
                    <a:cubicBezTo>
                      <a:pt x="168" y="906"/>
                      <a:pt x="1" y="1139"/>
                      <a:pt x="34" y="1439"/>
                    </a:cubicBezTo>
                    <a:cubicBezTo>
                      <a:pt x="95" y="1683"/>
                      <a:pt x="296" y="1844"/>
                      <a:pt x="534" y="1844"/>
                    </a:cubicBezTo>
                    <a:cubicBezTo>
                      <a:pt x="556" y="1844"/>
                      <a:pt x="579" y="1842"/>
                      <a:pt x="601" y="1840"/>
                    </a:cubicBezTo>
                    <a:lnTo>
                      <a:pt x="5872" y="1006"/>
                    </a:lnTo>
                    <a:cubicBezTo>
                      <a:pt x="6139" y="972"/>
                      <a:pt x="6339" y="705"/>
                      <a:pt x="6305" y="439"/>
                    </a:cubicBezTo>
                    <a:cubicBezTo>
                      <a:pt x="6244" y="164"/>
                      <a:pt x="6043" y="1"/>
                      <a:pt x="58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9"/>
              <p:cNvSpPr/>
              <p:nvPr/>
            </p:nvSpPr>
            <p:spPr>
              <a:xfrm>
                <a:off x="3270000" y="1099250"/>
                <a:ext cx="158475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52" extrusionOk="0">
                    <a:moveTo>
                      <a:pt x="5843" y="0"/>
                    </a:moveTo>
                    <a:cubicBezTo>
                      <a:pt x="5808" y="0"/>
                      <a:pt x="5773" y="4"/>
                      <a:pt x="5738" y="13"/>
                    </a:cubicBezTo>
                    <a:lnTo>
                      <a:pt x="468" y="847"/>
                    </a:lnTo>
                    <a:cubicBezTo>
                      <a:pt x="201" y="880"/>
                      <a:pt x="1" y="1147"/>
                      <a:pt x="34" y="1414"/>
                    </a:cubicBezTo>
                    <a:cubicBezTo>
                      <a:pt x="96" y="1661"/>
                      <a:pt x="301" y="1851"/>
                      <a:pt x="570" y="1851"/>
                    </a:cubicBezTo>
                    <a:cubicBezTo>
                      <a:pt x="591" y="1851"/>
                      <a:pt x="613" y="1850"/>
                      <a:pt x="635" y="1848"/>
                    </a:cubicBezTo>
                    <a:lnTo>
                      <a:pt x="5872" y="1014"/>
                    </a:lnTo>
                    <a:cubicBezTo>
                      <a:pt x="6172" y="947"/>
                      <a:pt x="6339" y="680"/>
                      <a:pt x="6305" y="413"/>
                    </a:cubicBezTo>
                    <a:cubicBezTo>
                      <a:pt x="6276" y="182"/>
                      <a:pt x="6071" y="0"/>
                      <a:pt x="5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9"/>
              <p:cNvSpPr/>
              <p:nvPr/>
            </p:nvSpPr>
            <p:spPr>
              <a:xfrm>
                <a:off x="2416900" y="1305550"/>
                <a:ext cx="265200" cy="92575"/>
              </a:xfrm>
              <a:custGeom>
                <a:avLst/>
                <a:gdLst/>
                <a:ahLst/>
                <a:cxnLst/>
                <a:rect l="l" t="t" r="r" b="b"/>
                <a:pathLst>
                  <a:path w="10608" h="3703" extrusionOk="0">
                    <a:moveTo>
                      <a:pt x="10374" y="0"/>
                    </a:moveTo>
                    <a:lnTo>
                      <a:pt x="0" y="2302"/>
                    </a:lnTo>
                    <a:lnTo>
                      <a:pt x="234" y="3703"/>
                    </a:lnTo>
                    <a:lnTo>
                      <a:pt x="10608" y="1568"/>
                    </a:lnTo>
                    <a:lnTo>
                      <a:pt x="103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9"/>
              <p:cNvSpPr/>
              <p:nvPr/>
            </p:nvSpPr>
            <p:spPr>
              <a:xfrm>
                <a:off x="2366025" y="1303225"/>
                <a:ext cx="105100" cy="155375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6215" extrusionOk="0">
                    <a:moveTo>
                      <a:pt x="1899" y="1"/>
                    </a:moveTo>
                    <a:cubicBezTo>
                      <a:pt x="1801" y="1"/>
                      <a:pt x="1702" y="9"/>
                      <a:pt x="1602" y="27"/>
                    </a:cubicBezTo>
                    <a:cubicBezTo>
                      <a:pt x="634" y="193"/>
                      <a:pt x="1" y="1094"/>
                      <a:pt x="134" y="2061"/>
                    </a:cubicBezTo>
                    <a:lnTo>
                      <a:pt x="568" y="4697"/>
                    </a:lnTo>
                    <a:cubicBezTo>
                      <a:pt x="690" y="5581"/>
                      <a:pt x="1481" y="6215"/>
                      <a:pt x="2355" y="6215"/>
                    </a:cubicBezTo>
                    <a:cubicBezTo>
                      <a:pt x="2437" y="6215"/>
                      <a:pt x="2520" y="6209"/>
                      <a:pt x="2602" y="6198"/>
                    </a:cubicBezTo>
                    <a:cubicBezTo>
                      <a:pt x="3536" y="6031"/>
                      <a:pt x="4204" y="5130"/>
                      <a:pt x="4070" y="4163"/>
                    </a:cubicBezTo>
                    <a:lnTo>
                      <a:pt x="3637" y="1494"/>
                    </a:lnTo>
                    <a:cubicBezTo>
                      <a:pt x="3487" y="627"/>
                      <a:pt x="2748" y="1"/>
                      <a:pt x="18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9"/>
              <p:cNvSpPr/>
              <p:nvPr/>
            </p:nvSpPr>
            <p:spPr>
              <a:xfrm>
                <a:off x="2653725" y="1216325"/>
                <a:ext cx="202675" cy="157000"/>
              </a:xfrm>
              <a:custGeom>
                <a:avLst/>
                <a:gdLst/>
                <a:ahLst/>
                <a:cxnLst/>
                <a:rect l="l" t="t" r="r" b="b"/>
                <a:pathLst>
                  <a:path w="8107" h="6280" extrusionOk="0">
                    <a:moveTo>
                      <a:pt x="7273" y="0"/>
                    </a:moveTo>
                    <a:lnTo>
                      <a:pt x="568" y="2669"/>
                    </a:lnTo>
                    <a:cubicBezTo>
                      <a:pt x="201" y="2802"/>
                      <a:pt x="1" y="3202"/>
                      <a:pt x="68" y="3569"/>
                    </a:cubicBezTo>
                    <a:lnTo>
                      <a:pt x="368" y="5571"/>
                    </a:lnTo>
                    <a:cubicBezTo>
                      <a:pt x="429" y="5967"/>
                      <a:pt x="796" y="6280"/>
                      <a:pt x="1215" y="6280"/>
                    </a:cubicBezTo>
                    <a:cubicBezTo>
                      <a:pt x="1255" y="6280"/>
                      <a:pt x="1295" y="6277"/>
                      <a:pt x="1335" y="6271"/>
                    </a:cubicBezTo>
                    <a:lnTo>
                      <a:pt x="8107" y="5170"/>
                    </a:lnTo>
                    <a:lnTo>
                      <a:pt x="72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9"/>
              <p:cNvSpPr/>
              <p:nvPr/>
            </p:nvSpPr>
            <p:spPr>
              <a:xfrm>
                <a:off x="2380200" y="1256250"/>
                <a:ext cx="39425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1327" extrusionOk="0">
                    <a:moveTo>
                      <a:pt x="837" y="1"/>
                    </a:moveTo>
                    <a:cubicBezTo>
                      <a:pt x="814" y="1"/>
                      <a:pt x="791" y="2"/>
                      <a:pt x="768" y="4"/>
                    </a:cubicBezTo>
                    <a:cubicBezTo>
                      <a:pt x="167" y="104"/>
                      <a:pt x="1" y="838"/>
                      <a:pt x="468" y="1205"/>
                    </a:cubicBezTo>
                    <a:cubicBezTo>
                      <a:pt x="585" y="1289"/>
                      <a:pt x="715" y="1326"/>
                      <a:pt x="843" y="1326"/>
                    </a:cubicBezTo>
                    <a:cubicBezTo>
                      <a:pt x="1222" y="1326"/>
                      <a:pt x="1577" y="996"/>
                      <a:pt x="1502" y="571"/>
                    </a:cubicBezTo>
                    <a:cubicBezTo>
                      <a:pt x="1439" y="228"/>
                      <a:pt x="1172" y="1"/>
                      <a:pt x="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9"/>
              <p:cNvSpPr/>
              <p:nvPr/>
            </p:nvSpPr>
            <p:spPr>
              <a:xfrm>
                <a:off x="2215075" y="1267075"/>
                <a:ext cx="158475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44" extrusionOk="0">
                    <a:moveTo>
                      <a:pt x="5773" y="1"/>
                    </a:moveTo>
                    <a:cubicBezTo>
                      <a:pt x="5750" y="1"/>
                      <a:pt x="5728" y="2"/>
                      <a:pt x="5705" y="5"/>
                    </a:cubicBezTo>
                    <a:lnTo>
                      <a:pt x="435" y="839"/>
                    </a:lnTo>
                    <a:cubicBezTo>
                      <a:pt x="168" y="872"/>
                      <a:pt x="1" y="1139"/>
                      <a:pt x="34" y="1406"/>
                    </a:cubicBezTo>
                    <a:cubicBezTo>
                      <a:pt x="65" y="1653"/>
                      <a:pt x="297" y="1843"/>
                      <a:pt x="543" y="1843"/>
                    </a:cubicBezTo>
                    <a:cubicBezTo>
                      <a:pt x="562" y="1843"/>
                      <a:pt x="582" y="1842"/>
                      <a:pt x="601" y="1839"/>
                    </a:cubicBezTo>
                    <a:lnTo>
                      <a:pt x="5872" y="1006"/>
                    </a:lnTo>
                    <a:cubicBezTo>
                      <a:pt x="6139" y="939"/>
                      <a:pt x="6339" y="705"/>
                      <a:pt x="6272" y="405"/>
                    </a:cubicBezTo>
                    <a:cubicBezTo>
                      <a:pt x="6242" y="161"/>
                      <a:pt x="6016" y="1"/>
                      <a:pt x="57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2429400" y="1232675"/>
                <a:ext cx="158475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52" extrusionOk="0">
                    <a:moveTo>
                      <a:pt x="5843" y="0"/>
                    </a:moveTo>
                    <a:cubicBezTo>
                      <a:pt x="5808" y="0"/>
                      <a:pt x="5773" y="4"/>
                      <a:pt x="5738" y="13"/>
                    </a:cubicBezTo>
                    <a:lnTo>
                      <a:pt x="468" y="847"/>
                    </a:lnTo>
                    <a:cubicBezTo>
                      <a:pt x="201" y="880"/>
                      <a:pt x="1" y="1147"/>
                      <a:pt x="34" y="1414"/>
                    </a:cubicBezTo>
                    <a:cubicBezTo>
                      <a:pt x="96" y="1661"/>
                      <a:pt x="301" y="1851"/>
                      <a:pt x="570" y="1851"/>
                    </a:cubicBezTo>
                    <a:cubicBezTo>
                      <a:pt x="591" y="1851"/>
                      <a:pt x="613" y="1850"/>
                      <a:pt x="635" y="1848"/>
                    </a:cubicBezTo>
                    <a:lnTo>
                      <a:pt x="5905" y="1014"/>
                    </a:lnTo>
                    <a:cubicBezTo>
                      <a:pt x="6172" y="947"/>
                      <a:pt x="6339" y="680"/>
                      <a:pt x="6305" y="413"/>
                    </a:cubicBezTo>
                    <a:cubicBezTo>
                      <a:pt x="6276" y="182"/>
                      <a:pt x="6071" y="0"/>
                      <a:pt x="5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2963525" y="1466000"/>
                <a:ext cx="5975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23902" h="7526" extrusionOk="0">
                    <a:moveTo>
                      <a:pt x="735" y="1"/>
                    </a:moveTo>
                    <a:cubicBezTo>
                      <a:pt x="181" y="1"/>
                      <a:pt x="1" y="839"/>
                      <a:pt x="585" y="1054"/>
                    </a:cubicBezTo>
                    <a:lnTo>
                      <a:pt x="23168" y="7526"/>
                    </a:lnTo>
                    <a:lnTo>
                      <a:pt x="23301" y="7526"/>
                    </a:lnTo>
                    <a:cubicBezTo>
                      <a:pt x="23534" y="7526"/>
                      <a:pt x="23735" y="7359"/>
                      <a:pt x="23801" y="7125"/>
                    </a:cubicBezTo>
                    <a:cubicBezTo>
                      <a:pt x="23901" y="6858"/>
                      <a:pt x="23735" y="6558"/>
                      <a:pt x="23434" y="6458"/>
                    </a:cubicBezTo>
                    <a:lnTo>
                      <a:pt x="885" y="20"/>
                    </a:lnTo>
                    <a:cubicBezTo>
                      <a:pt x="833" y="7"/>
                      <a:pt x="783" y="1"/>
                      <a:pt x="7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9"/>
              <p:cNvSpPr/>
              <p:nvPr/>
            </p:nvSpPr>
            <p:spPr>
              <a:xfrm>
                <a:off x="2960500" y="1464725"/>
                <a:ext cx="360400" cy="251125"/>
              </a:xfrm>
              <a:custGeom>
                <a:avLst/>
                <a:gdLst/>
                <a:ahLst/>
                <a:cxnLst/>
                <a:rect l="l" t="t" r="r" b="b"/>
                <a:pathLst>
                  <a:path w="14416" h="10045" extrusionOk="0">
                    <a:moveTo>
                      <a:pt x="813" y="1"/>
                    </a:moveTo>
                    <a:cubicBezTo>
                      <a:pt x="331" y="1"/>
                      <a:pt x="0" y="715"/>
                      <a:pt x="539" y="1039"/>
                    </a:cubicBezTo>
                    <a:lnTo>
                      <a:pt x="13381" y="9945"/>
                    </a:lnTo>
                    <a:cubicBezTo>
                      <a:pt x="13448" y="10012"/>
                      <a:pt x="13582" y="10045"/>
                      <a:pt x="13682" y="10045"/>
                    </a:cubicBezTo>
                    <a:cubicBezTo>
                      <a:pt x="14215" y="10045"/>
                      <a:pt x="14416" y="9344"/>
                      <a:pt x="13982" y="9044"/>
                    </a:cubicBezTo>
                    <a:lnTo>
                      <a:pt x="1173" y="138"/>
                    </a:lnTo>
                    <a:cubicBezTo>
                      <a:pt x="1051" y="41"/>
                      <a:pt x="927" y="1"/>
                      <a:pt x="8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9"/>
              <p:cNvSpPr/>
              <p:nvPr/>
            </p:nvSpPr>
            <p:spPr>
              <a:xfrm>
                <a:off x="2563675" y="1465075"/>
                <a:ext cx="437400" cy="483450"/>
              </a:xfrm>
              <a:custGeom>
                <a:avLst/>
                <a:gdLst/>
                <a:ahLst/>
                <a:cxnLst/>
                <a:rect l="l" t="t" r="r" b="b"/>
                <a:pathLst>
                  <a:path w="17496" h="19338" extrusionOk="0">
                    <a:moveTo>
                      <a:pt x="16707" y="0"/>
                    </a:moveTo>
                    <a:cubicBezTo>
                      <a:pt x="16570" y="0"/>
                      <a:pt x="16429" y="57"/>
                      <a:pt x="16312" y="191"/>
                    </a:cubicBezTo>
                    <a:lnTo>
                      <a:pt x="334" y="18437"/>
                    </a:lnTo>
                    <a:cubicBezTo>
                      <a:pt x="0" y="18804"/>
                      <a:pt x="267" y="19338"/>
                      <a:pt x="734" y="19338"/>
                    </a:cubicBezTo>
                    <a:cubicBezTo>
                      <a:pt x="901" y="19338"/>
                      <a:pt x="1068" y="19271"/>
                      <a:pt x="1168" y="19171"/>
                    </a:cubicBezTo>
                    <a:lnTo>
                      <a:pt x="17146" y="924"/>
                    </a:lnTo>
                    <a:cubicBezTo>
                      <a:pt x="17496" y="500"/>
                      <a:pt x="17116" y="0"/>
                      <a:pt x="167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1"/>
          <p:cNvSpPr txBox="1">
            <a:spLocks noGrp="1"/>
          </p:cNvSpPr>
          <p:nvPr>
            <p:ph type="body" idx="1"/>
          </p:nvPr>
        </p:nvSpPr>
        <p:spPr>
          <a:xfrm>
            <a:off x="720000" y="1167073"/>
            <a:ext cx="5516413" cy="38488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  <a:buNone/>
            </a:pPr>
            <a:r>
              <a:rPr lang="fr-FR" dirty="0"/>
              <a:t>Pour réaliser ce projet, on a passé par ces étapes: </a:t>
            </a:r>
            <a:endParaRPr lang="fr-FR" dirty="0" smtClean="0"/>
          </a:p>
          <a:p>
            <a:pPr marL="0" lvl="0" indent="0">
              <a:buSzPts val="1100"/>
              <a:buNone/>
            </a:pPr>
            <a:endParaRPr dirty="0" smtClean="0"/>
          </a:p>
          <a:p>
            <a:pPr lvl="0">
              <a:lnSpc>
                <a:spcPct val="150000"/>
              </a:lnSpc>
              <a:buClr>
                <a:schemeClr val="lt2"/>
              </a:buClr>
            </a:pPr>
            <a:r>
              <a:rPr lang="fr-FR" dirty="0"/>
              <a:t>Détecter un objet rouge à travers des fonctions de traitement d’images</a:t>
            </a:r>
            <a:r>
              <a:rPr lang="fr-FR" dirty="0" smtClean="0"/>
              <a:t>.</a:t>
            </a:r>
          </a:p>
          <a:p>
            <a:pPr lvl="0">
              <a:lnSpc>
                <a:spcPct val="150000"/>
              </a:lnSpc>
              <a:buClr>
                <a:schemeClr val="lt2"/>
              </a:buClr>
            </a:pPr>
            <a:r>
              <a:rPr lang="fr-FR" dirty="0"/>
              <a:t>Etablir les conditions nécessaires pour détecter la couleur</a:t>
            </a:r>
            <a:r>
              <a:rPr lang="fr-FR" dirty="0" smtClean="0"/>
              <a:t>.</a:t>
            </a:r>
          </a:p>
          <a:p>
            <a:pPr>
              <a:lnSpc>
                <a:spcPct val="150000"/>
              </a:lnSpc>
              <a:buClr>
                <a:schemeClr val="lt2"/>
              </a:buClr>
            </a:pPr>
            <a:r>
              <a:rPr lang="fr-FR" dirty="0"/>
              <a:t>Détecter une zone colorée qui représente un but. </a:t>
            </a:r>
          </a:p>
          <a:p>
            <a:pPr lvl="0">
              <a:lnSpc>
                <a:spcPct val="150000"/>
              </a:lnSpc>
              <a:buClr>
                <a:schemeClr val="lt2"/>
              </a:buClr>
            </a:pPr>
            <a:r>
              <a:rPr lang="fr-FR" dirty="0"/>
              <a:t>Diriger Robotino vers l’objet colorée</a:t>
            </a:r>
            <a:r>
              <a:rPr lang="fr-FR" dirty="0" smtClean="0"/>
              <a:t>.</a:t>
            </a:r>
          </a:p>
          <a:p>
            <a:pPr marL="139700" lvl="0" indent="0">
              <a:buClr>
                <a:schemeClr val="lt2"/>
              </a:buClr>
              <a:buNone/>
            </a:pPr>
            <a:endParaRPr lang="fr-FR" dirty="0"/>
          </a:p>
          <a:p>
            <a:pPr marL="139700" indent="0">
              <a:lnSpc>
                <a:spcPct val="150000"/>
              </a:lnSpc>
              <a:buClr>
                <a:schemeClr val="lt2"/>
              </a:buClr>
              <a:buNone/>
            </a:pPr>
            <a:r>
              <a:rPr lang="fr-FR" dirty="0"/>
              <a:t>Ces étapes ont été les premières parties de notre programmation, ensuite notre objectif était de rendre ce programme plus </a:t>
            </a:r>
            <a:r>
              <a:rPr lang="fr-FR" dirty="0" smtClean="0"/>
              <a:t>robuste et plus économique.</a:t>
            </a:r>
            <a:endParaRPr lang="fr-FR" dirty="0"/>
          </a:p>
          <a:p>
            <a:pPr marL="139700" lvl="0" indent="0">
              <a:buClr>
                <a:schemeClr val="lt2"/>
              </a:buClr>
              <a:buNone/>
            </a:pPr>
            <a:endParaRPr lang="fr-FR" dirty="0" smtClean="0"/>
          </a:p>
          <a:p>
            <a:pPr marL="139700" lvl="0" indent="0">
              <a:buClr>
                <a:schemeClr val="lt2"/>
              </a:buClr>
              <a:buNone/>
            </a:pPr>
            <a:endParaRPr lang="fr-FR" dirty="0"/>
          </a:p>
        </p:txBody>
      </p:sp>
      <p:sp>
        <p:nvSpPr>
          <p:cNvPr id="410" name="Google Shape;410;p3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Description</a:t>
            </a:r>
            <a:endParaRPr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4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>
            <a:spLocks noGrp="1"/>
          </p:cNvSpPr>
          <p:nvPr>
            <p:ph type="title"/>
          </p:nvPr>
        </p:nvSpPr>
        <p:spPr>
          <a:xfrm>
            <a:off x="720000" y="422828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Réalisation du projet: </a:t>
            </a:r>
            <a:endParaRPr dirty="0"/>
          </a:p>
        </p:txBody>
      </p:sp>
      <p:sp>
        <p:nvSpPr>
          <p:cNvPr id="230" name="Google Shape;230;p27"/>
          <p:cNvSpPr txBox="1">
            <a:spLocks noGrp="1"/>
          </p:cNvSpPr>
          <p:nvPr>
            <p:ph type="body" idx="1"/>
          </p:nvPr>
        </p:nvSpPr>
        <p:spPr>
          <a:xfrm>
            <a:off x="964549" y="1218026"/>
            <a:ext cx="7901400" cy="3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 smtClean="0"/>
              <a:t>Grafcet: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549" y="1602683"/>
            <a:ext cx="1028345" cy="3574988"/>
          </a:xfrm>
          <a:prstGeom prst="rect">
            <a:avLst/>
          </a:prstGeom>
        </p:spPr>
      </p:pic>
      <p:sp>
        <p:nvSpPr>
          <p:cNvPr id="6" name="Google Shape;258;p29"/>
          <p:cNvSpPr txBox="1">
            <a:spLocks/>
          </p:cNvSpPr>
          <p:nvPr/>
        </p:nvSpPr>
        <p:spPr>
          <a:xfrm>
            <a:off x="2942737" y="1602683"/>
            <a:ext cx="4542585" cy="3395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Poppins"/>
              <a:buChar char="■"/>
              <a:defRPr sz="12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600"/>
              </a:spcAft>
              <a:buFont typeface="Poppins"/>
              <a:buNone/>
            </a:pPr>
            <a:r>
              <a:rPr lang="fr-FR" u="sng" dirty="0">
                <a:solidFill>
                  <a:schemeClr val="bg2">
                    <a:lumMod val="90000"/>
                  </a:schemeClr>
                </a:solidFill>
              </a:rPr>
              <a:t>R</a:t>
            </a:r>
            <a:r>
              <a:rPr lang="fr-FR" u="sng" dirty="0" smtClean="0">
                <a:solidFill>
                  <a:schemeClr val="bg2">
                    <a:lumMod val="90000"/>
                  </a:schemeClr>
                </a:solidFill>
              </a:rPr>
              <a:t>otation : 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fr-FR" dirty="0"/>
              <a:t>Ce sous-programme tourne Robotino vers l’objet </a:t>
            </a:r>
            <a:r>
              <a:rPr lang="fr-FR" dirty="0" smtClean="0"/>
              <a:t>coloré. 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fr-FR" u="sng" dirty="0">
                <a:solidFill>
                  <a:schemeClr val="bg2">
                    <a:lumMod val="90000"/>
                  </a:schemeClr>
                </a:solidFill>
              </a:rPr>
              <a:t>A</a:t>
            </a:r>
            <a:r>
              <a:rPr lang="fr-FR" u="sng" dirty="0" smtClean="0">
                <a:solidFill>
                  <a:schemeClr val="bg2">
                    <a:lumMod val="90000"/>
                  </a:schemeClr>
                </a:solidFill>
              </a:rPr>
              <a:t>pproche </a:t>
            </a:r>
            <a:r>
              <a:rPr lang="fr-FR" u="sng" dirty="0">
                <a:solidFill>
                  <a:schemeClr val="bg2">
                    <a:lumMod val="90000"/>
                  </a:schemeClr>
                </a:solidFill>
              </a:rPr>
              <a:t>: 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fr-FR" dirty="0"/>
              <a:t>Ce sous-programme conduit Robotino à l’objet coloré et s’arrête dès que la zone de l’objet dans l’image de la caméra dépasse un certain seuil</a:t>
            </a:r>
            <a:r>
              <a:rPr lang="fr-FR" dirty="0" smtClean="0"/>
              <a:t>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fr-FR" u="sng" dirty="0" smtClean="0">
                <a:solidFill>
                  <a:schemeClr val="bg2">
                    <a:lumMod val="90000"/>
                  </a:schemeClr>
                </a:solidFill>
              </a:rPr>
              <a:t>timeOut : 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fr-FR" dirty="0"/>
              <a:t>Condition de rupture </a:t>
            </a:r>
            <a:endParaRPr lang="fr-FR" u="sng" dirty="0" smtClean="0"/>
          </a:p>
          <a:p>
            <a:pPr marL="0" indent="0">
              <a:spcAft>
                <a:spcPts val="1600"/>
              </a:spcAft>
              <a:buNone/>
            </a:pPr>
            <a:endParaRPr lang="fr-FR" dirty="0"/>
          </a:p>
          <a:p>
            <a:pPr marL="0" indent="0">
              <a:spcAft>
                <a:spcPts val="1600"/>
              </a:spcAft>
              <a:buNone/>
            </a:pPr>
            <a:endParaRPr lang="fr-FR" dirty="0"/>
          </a:p>
          <a:p>
            <a:pPr marL="0" indent="0">
              <a:spcAft>
                <a:spcPts val="1600"/>
              </a:spcAft>
              <a:buFont typeface="Poppins"/>
              <a:buNone/>
            </a:pPr>
            <a:endParaRPr lang="fr-FR" dirty="0" smtClean="0"/>
          </a:p>
          <a:p>
            <a:pPr marL="0" indent="0">
              <a:spcAft>
                <a:spcPts val="1600"/>
              </a:spcAft>
              <a:buFont typeface="Poppins"/>
              <a:buNone/>
            </a:pPr>
            <a:endParaRPr lang="fr-FR" dirty="0" smtClean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I. Rotation : </a:t>
            </a:r>
            <a:endParaRPr dirty="0"/>
          </a:p>
        </p:txBody>
      </p:sp>
      <p:sp>
        <p:nvSpPr>
          <p:cNvPr id="416" name="Google Shape;416;p32"/>
          <p:cNvSpPr txBox="1">
            <a:spLocks noGrp="1"/>
          </p:cNvSpPr>
          <p:nvPr>
            <p:ph type="subTitle" idx="1"/>
          </p:nvPr>
        </p:nvSpPr>
        <p:spPr>
          <a:xfrm>
            <a:off x="1011830" y="1282491"/>
            <a:ext cx="2385600" cy="439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dirty="0" smtClean="0">
                <a:solidFill>
                  <a:schemeClr val="accent2">
                    <a:lumMod val="50000"/>
                  </a:schemeClr>
                </a:solidFill>
              </a:rPr>
              <a:t>Bloc 1 </a:t>
            </a:r>
            <a:endParaRPr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17" name="Google Shape;417;p32"/>
          <p:cNvSpPr txBox="1">
            <a:spLocks noGrp="1"/>
          </p:cNvSpPr>
          <p:nvPr>
            <p:ph type="subTitle" idx="2"/>
          </p:nvPr>
        </p:nvSpPr>
        <p:spPr>
          <a:xfrm>
            <a:off x="764789" y="1867712"/>
            <a:ext cx="2821535" cy="30311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dirty="0" smtClean="0"/>
              <a:t>Le fonctionnement principale de ce bloc est de mettre l’image </a:t>
            </a:r>
            <a:r>
              <a:rPr lang="fr-FR" sz="2200" b="1" u="sng" dirty="0" smtClean="0"/>
              <a:t>toujours centrée</a:t>
            </a:r>
            <a:r>
              <a:rPr lang="fr-FR" sz="2200" dirty="0" smtClean="0"/>
              <a:t>. </a:t>
            </a:r>
            <a:endParaRPr sz="2200" dirty="0"/>
          </a:p>
        </p:txBody>
      </p:sp>
      <p:sp>
        <p:nvSpPr>
          <p:cNvPr id="7" name="Google Shape;294;p30"/>
          <p:cNvSpPr/>
          <p:nvPr/>
        </p:nvSpPr>
        <p:spPr>
          <a:xfrm>
            <a:off x="3586324" y="4559585"/>
            <a:ext cx="5351337" cy="263168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226" y="1804263"/>
            <a:ext cx="5344883" cy="2818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3421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2.22222E-6 L 0.48438 -0.0021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219" y="-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6" grpId="0" build="p"/>
      <p:bldP spid="41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418;p32"/>
          <p:cNvSpPr txBox="1">
            <a:spLocks/>
          </p:cNvSpPr>
          <p:nvPr/>
        </p:nvSpPr>
        <p:spPr>
          <a:xfrm>
            <a:off x="692635" y="1258479"/>
            <a:ext cx="2385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pPr marL="0" indent="0"/>
            <a:r>
              <a:rPr lang="fr-FR" sz="2400" dirty="0" smtClean="0">
                <a:solidFill>
                  <a:schemeClr val="accent2">
                    <a:lumMod val="50000"/>
                  </a:schemeClr>
                </a:solidFill>
              </a:rPr>
              <a:t>Bloc 2</a:t>
            </a:r>
            <a:endParaRPr lang="fr-FR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8" name="Google Shape;419;p32"/>
          <p:cNvSpPr txBox="1">
            <a:spLocks/>
          </p:cNvSpPr>
          <p:nvPr/>
        </p:nvSpPr>
        <p:spPr>
          <a:xfrm>
            <a:off x="449784" y="1922209"/>
            <a:ext cx="3200558" cy="3069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en-US" sz="2200" dirty="0" smtClean="0"/>
              <a:t>Le bloc 2 est basé sur la </a:t>
            </a:r>
            <a:r>
              <a:rPr lang="en-US" sz="2200" b="1" dirty="0" smtClean="0"/>
              <a:t>fonction de transfert </a:t>
            </a:r>
            <a:r>
              <a:rPr lang="en-US" sz="2200" dirty="0" smtClean="0"/>
              <a:t>qui va prendre un certain nombre de pixels et le transforme en vitesse. </a:t>
            </a:r>
            <a:endParaRPr lang="fr-FR" sz="2200" dirty="0"/>
          </a:p>
        </p:txBody>
      </p:sp>
      <p:sp>
        <p:nvSpPr>
          <p:cNvPr id="6" name="Google Shape;294;p30"/>
          <p:cNvSpPr/>
          <p:nvPr/>
        </p:nvSpPr>
        <p:spPr>
          <a:xfrm>
            <a:off x="3595123" y="4505068"/>
            <a:ext cx="5351337" cy="263168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7"/>
          <a:stretch/>
        </p:blipFill>
        <p:spPr>
          <a:xfrm>
            <a:off x="3705560" y="2024356"/>
            <a:ext cx="5360440" cy="261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6019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-4.19753E-6 L 0.47691 -0.00277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837" y="-1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418;p32"/>
          <p:cNvSpPr txBox="1">
            <a:spLocks/>
          </p:cNvSpPr>
          <p:nvPr/>
        </p:nvSpPr>
        <p:spPr>
          <a:xfrm>
            <a:off x="507436" y="1383810"/>
            <a:ext cx="2385600" cy="557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pPr marL="0" indent="0"/>
            <a:r>
              <a:rPr lang="fr-FR" sz="2400" dirty="0" smtClean="0">
                <a:solidFill>
                  <a:schemeClr val="accent2">
                    <a:lumMod val="50000"/>
                  </a:schemeClr>
                </a:solidFill>
              </a:rPr>
              <a:t>Bloc 3</a:t>
            </a:r>
            <a:endParaRPr lang="fr-FR"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8" name="Google Shape;419;p32"/>
          <p:cNvSpPr txBox="1">
            <a:spLocks/>
          </p:cNvSpPr>
          <p:nvPr/>
        </p:nvSpPr>
        <p:spPr>
          <a:xfrm>
            <a:off x="507436" y="1940905"/>
            <a:ext cx="3596730" cy="2881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/>
            <a:r>
              <a:rPr lang="fr-FR" sz="2200" dirty="0" smtClean="0"/>
              <a:t>Le bloc 3 nous permet non seulement de vérifier l’existence d’une image à travers le nombre de segments trouvées, mais aussi de vérifier que notre image est centrée. </a:t>
            </a:r>
            <a:endParaRPr lang="fr-FR" sz="2200" dirty="0"/>
          </a:p>
        </p:txBody>
      </p:sp>
      <p:sp>
        <p:nvSpPr>
          <p:cNvPr id="7" name="Google Shape;294;p30"/>
          <p:cNvSpPr/>
          <p:nvPr/>
        </p:nvSpPr>
        <p:spPr>
          <a:xfrm>
            <a:off x="4104166" y="4559585"/>
            <a:ext cx="4833495" cy="263168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6789" y="1880581"/>
            <a:ext cx="5048250" cy="273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08131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0.52465 0.00308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33" y="1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/>
              <a:t>II. Approche : </a:t>
            </a:r>
            <a:endParaRPr dirty="0"/>
          </a:p>
        </p:txBody>
      </p:sp>
      <p:sp>
        <p:nvSpPr>
          <p:cNvPr id="416" name="Google Shape;416;p32"/>
          <p:cNvSpPr txBox="1">
            <a:spLocks noGrp="1"/>
          </p:cNvSpPr>
          <p:nvPr>
            <p:ph type="subTitle" idx="1"/>
          </p:nvPr>
        </p:nvSpPr>
        <p:spPr>
          <a:xfrm>
            <a:off x="475989" y="1274558"/>
            <a:ext cx="2385600" cy="4391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dirty="0" smtClean="0">
                <a:solidFill>
                  <a:schemeClr val="accent2">
                    <a:lumMod val="50000"/>
                  </a:schemeClr>
                </a:solidFill>
              </a:rPr>
              <a:t>Bloc 1</a:t>
            </a:r>
            <a:endParaRPr sz="2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17" name="Google Shape;417;p32"/>
          <p:cNvSpPr txBox="1">
            <a:spLocks noGrp="1"/>
          </p:cNvSpPr>
          <p:nvPr>
            <p:ph type="subTitle" idx="2"/>
          </p:nvPr>
        </p:nvSpPr>
        <p:spPr>
          <a:xfrm>
            <a:off x="475989" y="1844610"/>
            <a:ext cx="3032755" cy="30251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200" dirty="0" smtClean="0"/>
              <a:t>Comme on a déjà dit, le fonctionnement principale de ce bloc est de mettre l’image toujours centrée. </a:t>
            </a:r>
            <a:endParaRPr sz="2200" dirty="0"/>
          </a:p>
        </p:txBody>
      </p:sp>
      <p:sp>
        <p:nvSpPr>
          <p:cNvPr id="32" name="Google Shape;294;p30"/>
          <p:cNvSpPr/>
          <p:nvPr/>
        </p:nvSpPr>
        <p:spPr>
          <a:xfrm>
            <a:off x="3586324" y="4559585"/>
            <a:ext cx="5351337" cy="263168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952" y="1713673"/>
            <a:ext cx="5645709" cy="2845912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4.5679E-6 L 0.51979 -0.00432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90" y="-2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6" grpId="0" build="p"/>
    </p:bldLst>
  </p:timing>
</p:sld>
</file>

<file path=ppt/theme/theme1.xml><?xml version="1.0" encoding="utf-8"?>
<a:theme xmlns:a="http://schemas.openxmlformats.org/drawingml/2006/main" name="Robotic Workshop by Slidesgo">
  <a:themeElements>
    <a:clrScheme name="Simple Light">
      <a:dk1>
        <a:srgbClr val="263238"/>
      </a:dk1>
      <a:lt1>
        <a:srgbClr val="FFFFFF"/>
      </a:lt1>
      <a:dk2>
        <a:srgbClr val="C7F9CC"/>
      </a:dk2>
      <a:lt2>
        <a:srgbClr val="80ED99"/>
      </a:lt2>
      <a:accent1>
        <a:srgbClr val="1A2327"/>
      </a:accent1>
      <a:accent2>
        <a:srgbClr val="58DD76"/>
      </a:accent2>
      <a:accent3>
        <a:srgbClr val="C7F9CC"/>
      </a:accent3>
      <a:accent4>
        <a:srgbClr val="80ED99"/>
      </a:accent4>
      <a:accent5>
        <a:srgbClr val="263238"/>
      </a:accent5>
      <a:accent6>
        <a:srgbClr val="FDFDFD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389</Words>
  <Application>Microsoft Office PowerPoint</Application>
  <PresentationFormat>On-screen Show (16:9)</PresentationFormat>
  <Paragraphs>60</Paragraphs>
  <Slides>14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Poppins Black</vt:lpstr>
      <vt:lpstr>Palanquin Dark</vt:lpstr>
      <vt:lpstr>Poppins</vt:lpstr>
      <vt:lpstr>Robotic Workshop by Slidesgo</vt:lpstr>
      <vt:lpstr>Robot Démineur</vt:lpstr>
      <vt:lpstr>Table de matières</vt:lpstr>
      <vt:lpstr>Introduction</vt:lpstr>
      <vt:lpstr>Description</vt:lpstr>
      <vt:lpstr>Réalisation du projet: </vt:lpstr>
      <vt:lpstr>I. Rotation : </vt:lpstr>
      <vt:lpstr>PowerPoint Presentation</vt:lpstr>
      <vt:lpstr>PowerPoint Presentation</vt:lpstr>
      <vt:lpstr>II. Approche : </vt:lpstr>
      <vt:lpstr>PowerPoint Presentation</vt:lpstr>
      <vt:lpstr>PowerPoint Presentation</vt:lpstr>
      <vt:lpstr>III. Calendrier du projet </vt:lpstr>
      <vt:lpstr>Simulation </vt:lpstr>
      <vt:lpstr>Merci pour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Démineur</dc:title>
  <cp:lastModifiedBy>Elaa Henchir</cp:lastModifiedBy>
  <cp:revision>42</cp:revision>
  <dcterms:modified xsi:type="dcterms:W3CDTF">2021-05-01T12:19:52Z</dcterms:modified>
</cp:coreProperties>
</file>